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67191"/>
            <a:ext cx="8604000" cy="275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4825" y="566050"/>
            <a:ext cx="75345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Сергеевич Пушкин и «Сказка о царе Салтане»
</a:t>
            </a:r>
            <a:endParaRPr lang="en-US" sz="2312" dirty="0"/>
          </a:p>
        </p:txBody>
      </p:sp>
      <p:sp>
        <p:nvSpPr>
          <p:cNvPr id="6" name="Text 1"/>
          <p:cNvSpPr txBox="1"/>
          <p:nvPr/>
        </p:nvSpPr>
        <p:spPr>
          <a:xfrm>
            <a:off x="294890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2781425" y="1337575"/>
            <a:ext cx="35814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Волшебная сказка Пушкина о добре, верности и чуде.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эту сказку любят в 1 классе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написана звучными стихами, легко читается вслух и быстро запоминается. В ней есть яркие герои, смешные повторы, чудеса и счастливый конец, поэтому детям интересно слушать и обсуждать историю.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503" y="222600"/>
            <a:ext cx="4661595" cy="4698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856475" y="270000"/>
            <a:ext cx="4017600" cy="10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Александр Пушкин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094800" y="1481550"/>
            <a:ext cx="3793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Родился в Москве
</a:t>
            </a:r>
            <a:pPr algn="l" indent="0" marL="0">
              <a:lnSpc>
                <a:spcPct val="115000"/>
              </a:lnSpc>
              <a:buNone/>
            </a:pPr>
            <a:r>
              <a:rPr lang="en-US" sz="2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Сергеевич Пушкин появился на свет в 1799 году в Москве. Он вырос в семье, где любили книги, и с детства много читал, наблюдая за русской речью и народными историями.
</a:t>
            </a:r>
            <a:endParaRPr lang="en-US" sz="1123" dirty="0"/>
          </a:p>
        </p:txBody>
      </p:sp>
      <p:sp>
        <p:nvSpPr>
          <p:cNvPr id="12" name="Text 3"/>
          <p:cNvSpPr txBox="1"/>
          <p:nvPr/>
        </p:nvSpPr>
        <p:spPr>
          <a:xfrm>
            <a:off x="5094800" y="2346331"/>
            <a:ext cx="3793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Создал великие произведения
</a:t>
            </a:r>
            <a:pPr algn="l" indent="0" marL="0">
              <a:lnSpc>
                <a:spcPct val="115000"/>
              </a:lnSpc>
              <a:buNone/>
            </a:pPr>
            <a:r>
              <a:rPr lang="en-US" sz="2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написал стихи, поэмы, повести и сказки. Его произведения читают уже много поколений, потому что в них есть красота языка, живые характеры и мысли, понятные и детям, и взрослым.
</a:t>
            </a:r>
            <a:endParaRPr lang="en-US" sz="1123" dirty="0"/>
          </a:p>
        </p:txBody>
      </p:sp>
      <p:sp>
        <p:nvSpPr>
          <p:cNvPr id="13" name="Text 4"/>
          <p:cNvSpPr txBox="1"/>
          <p:nvPr/>
        </p:nvSpPr>
        <p:spPr>
          <a:xfrm>
            <a:off x="5094800" y="3211113"/>
            <a:ext cx="3793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 детьми и взрослыми
</a:t>
            </a:r>
            <a:pPr algn="l" indent="0" marL="0">
              <a:lnSpc>
                <a:spcPct val="115000"/>
              </a:lnSpc>
              <a:buNone/>
            </a:pPr>
            <a:r>
              <a:rPr lang="en-US" sz="2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считается самым известным русским поэтом. Для младших школьников особенно важны его сказки: они звучат как песня, легко запоминаются и ненавязчиво учат добру, смелости и честности.
</a:t>
            </a:r>
            <a:endParaRPr lang="en-US" sz="1123" dirty="0"/>
          </a:p>
        </p:txBody>
      </p:sp>
      <p:sp>
        <p:nvSpPr>
          <p:cNvPr id="14" name="Text 5"/>
          <p:cNvSpPr txBox="1"/>
          <p:nvPr/>
        </p:nvSpPr>
        <p:spPr>
          <a:xfrm>
            <a:off x="5094800" y="4075896"/>
            <a:ext cx="3793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 народным духом
</a:t>
            </a:r>
            <a:pPr algn="l" indent="0" marL="0">
              <a:lnSpc>
                <a:spcPct val="115000"/>
              </a:lnSpc>
              <a:buNone/>
            </a:pPr>
            <a:r>
              <a:rPr lang="en-US" sz="2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Пушкина много народных слов, шуток и ритма, похожего на устный рассказ. Поэтому его тексты звучат тепло и по-домашнему, словно их давно рассказывают в семье.
</a:t>
            </a:r>
            <a:endParaRPr lang="en-US" sz="112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025" y="1035882"/>
            <a:ext cx="3831300" cy="22523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1100" y="1037134"/>
            <a:ext cx="3945000" cy="22498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848825" y="3496450"/>
            <a:ext cx="33189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в Болдине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1831 года Пушкин жил в Болдине и работал особенно вдохновенно. Тихая усадьба, золотые деревья и долгие вечера словно помогали рождаться новым строкам. В это время поэт создал и «Сказку о царе Салтане».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64150" y="3496450"/>
            <a:ext cx="33189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большого творчества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Болдинская осень стала для Пушкина удивительно плодотворной. Он писал много и быстро, словно мысли сами складывались в красивые стихотворные строки. Поэтому Болдино вспоминают как место, где особенно ярко зазвучал его талант.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Болдино и рождение сказки
</a:t>
            </a:r>
            <a:endParaRPr lang="en-US" sz="2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77562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похожа на народную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94225" y="1211800"/>
            <a:ext cx="41805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Сказочный зачин
</a:t>
            </a:r>
            <a:pPr algn="l" indent="0" marL="0">
              <a:lnSpc>
                <a:spcPct val="115000"/>
              </a:lnSpc>
              <a:buNone/>
            </a:pPr>
            <a:r>
              <a:rPr lang="en-US" sz="5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начинается так, как часто начинаются народные сказки: с мечты, выбора и обещания чуда. Сразу чувствуется особый сказочный мир, где возможны необычные события и неожиданная помощь.
</a:t>
            </a:r>
            <a:endParaRPr lang="en-US" sz="1048" dirty="0"/>
          </a:p>
        </p:txBody>
      </p:sp>
      <p:sp>
        <p:nvSpPr>
          <p:cNvPr id="11" name="Text 3"/>
          <p:cNvSpPr txBox="1"/>
          <p:nvPr/>
        </p:nvSpPr>
        <p:spPr>
          <a:xfrm>
            <a:off x="494225" y="2151552"/>
            <a:ext cx="41805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ритм
</a:t>
            </a:r>
            <a:pPr algn="l" indent="0" marL="0">
              <a:lnSpc>
                <a:spcPct val="115000"/>
              </a:lnSpc>
              <a:buNone/>
            </a:pPr>
            <a:r>
              <a:rPr lang="en-US" sz="5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часто повторяются похожие слова и строки. Благодаря этому сказка звучит напевно, а слушателю легче следить за событиями и запоминать важные моменты сюжета.
</a:t>
            </a:r>
            <a:endParaRPr lang="en-US" sz="1120" dirty="0"/>
          </a:p>
        </p:txBody>
      </p:sp>
      <p:sp>
        <p:nvSpPr>
          <p:cNvPr id="12" name="Text 4"/>
          <p:cNvSpPr txBox="1"/>
          <p:nvPr/>
        </p:nvSpPr>
        <p:spPr>
          <a:xfrm>
            <a:off x="494225" y="3091303"/>
            <a:ext cx="41805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Волшебные числа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заметны числа 3 и 33. В сказках такие числа встречаются не случайно: они придают рассказу торжественность, загадочность и ощущение старинной народной истории.
</a:t>
            </a:r>
            <a:endParaRPr lang="en-US" sz="1055" dirty="0"/>
          </a:p>
        </p:txBody>
      </p:sp>
      <p:sp>
        <p:nvSpPr>
          <p:cNvPr id="13" name="Text 5"/>
          <p:cNvSpPr txBox="1"/>
          <p:nvPr/>
        </p:nvSpPr>
        <p:spPr>
          <a:xfrm>
            <a:off x="494225" y="4031051"/>
            <a:ext cx="41805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Испытания героя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народных сказках, герой проходит через беду, ожидание и чудесную помощь. После трудностей обязательно приходит награда, а добро и правда оказываются сильнее.
</a:t>
            </a:r>
            <a:endParaRPr lang="en-US" sz="113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начинается сказка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сестры за работой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сестры мечтают о своей судьбе и хвастаются, что умеют делать важное дело. Их разговор слышит царь Салтан и выбирает младшую сестру.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063875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Свадьба и зависть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Младшая сестра становится царицей и обещает родить богатыря. Старшие сестры не радуются её счастью: вместо этого в их сердцах появляется зависть.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857750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беды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Зависть толкает сестёр на обман. С этого момента в сказке начинается трудный путь царицы, который приведёт героев к испытаниям и чудесам.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689104"/>
            <a:ext cx="8604000" cy="23022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Обман и беда для царицы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269950" y="1211924"/>
            <a:ext cx="21039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Подмена письма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Завистливые сёстры вместе с ткачихой и поварихой подменяют письмо, отправленное царю. Из-за их лжи он получает неверную весть и делает страшный вывод.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436616" y="1211913"/>
            <a:ext cx="21039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Жестокое решение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Царицу с маленьким сыном закрывают в бочку и отправляют в море. Это один из самых грустных моментов сказки, когда надежда кажется совсем далёкой.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03276" y="1211900"/>
            <a:ext cx="21039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Тяжёлое плавание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Бочка долго качается на волнах, а вокруг только вода и небо. Для матери и ребёнка это время тревоги, страха и ожидания помощи.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69937" y="1211925"/>
            <a:ext cx="21039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 не исчезает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беде герои не теряют силы духа. Сказка показывает, что после испытаний может прийти спасение, если человек остаётся терпеливым и добрым.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69335" y="1592249"/>
            <a:ext cx="951000" cy="951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77137" y="1592249"/>
            <a:ext cx="951000" cy="951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965674" y="1592249"/>
            <a:ext cx="1069875" cy="951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 Буян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265800" y="3403900"/>
            <a:ext cx="2558100" cy="11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дом
</a:t>
            </a:r>
            <a:pPr algn="ctr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Бочка приносит героев к острову Буяну, и он становится для них местом жизни и надежды. Здесь начинается новый этап сказки, полный ожидания добрых перемен.
</a:t>
            </a:r>
            <a:endParaRPr lang="en-US" sz="1117" dirty="0"/>
          </a:p>
        </p:txBody>
      </p:sp>
      <p:sp>
        <p:nvSpPr>
          <p:cNvPr id="13" name="Text 3"/>
          <p:cNvSpPr txBox="1"/>
          <p:nvPr/>
        </p:nvSpPr>
        <p:spPr>
          <a:xfrm>
            <a:off x="3373601" y="3403900"/>
            <a:ext cx="2558100" cy="11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 чудес
</a:t>
            </a:r>
            <a:pPr algn="ctr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острове всё может случиться по волшебству: появляются город, дворец и богатство. Буян словно приглашает героя не бояться будущего и верить в чудо.
</a:t>
            </a:r>
            <a:endParaRPr lang="en-US" sz="1117" dirty="0"/>
          </a:p>
        </p:txBody>
      </p:sp>
      <p:sp>
        <p:nvSpPr>
          <p:cNvPr id="14" name="Text 4"/>
          <p:cNvSpPr txBox="1"/>
          <p:nvPr/>
        </p:nvSpPr>
        <p:spPr>
          <a:xfrm>
            <a:off x="6221550" y="3403900"/>
            <a:ext cx="2558100" cy="11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 покой
</a:t>
            </a:r>
            <a:pPr algn="ctr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царицы и Гвидона остров становится укрытием от беды. Здесь они впервые чувствуют себя в безопасности, а спокойствие помогает им дождаться счастливой встречи.
</a:t>
            </a:r>
            <a:endParaRPr lang="en-US" sz="111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689104"/>
            <a:ext cx="8604000" cy="23022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Царевич Гвидон растёт и становится сильным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269950" y="1318602"/>
            <a:ext cx="20988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рост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острове Гвидон вырастает очень быстро. Он становится крепким юношей и показывает, что умеет быть смелым, внимательным и решительным.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438352" y="1318579"/>
            <a:ext cx="20988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Доброе сердце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Гвидон не думает только о себе. Он любит мать, хочет узнать правду о семье и мечтает увидеть отца, которого никогда не знал.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06750" y="1318566"/>
            <a:ext cx="20988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Стремление к правде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Желание разобраться в своей судьбе делает героя особенно близким читателю. Он не спорит зря, а ищет истину спокойно и настойчиво.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75153" y="1318566"/>
            <a:ext cx="20988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Готовность к подвигу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Гвидон взрослеет не только внешне, но и внутренне. Он учится действовать смело, принимать помощь и защищать тех, кто ему дорог.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3775" y="1006795"/>
            <a:ext cx="4248300" cy="19250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3775" y="2972407"/>
            <a:ext cx="4248300" cy="19250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Царевна-лебедь помогает Гвидону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1377250"/>
            <a:ext cx="331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Спасённая птица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Гвидон видит, как злой коршун нападает на лебедя, и спасает его. Птица благодарит героя за добро и открывает свою волшебную силу. Так в сказке появляется верный помощник, который помнит добрый поступок.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3342883"/>
            <a:ext cx="331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Волшебная помощница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Лебедь оказывается царевной и помогает Гвидону снова и снова. По её воле на острове происходят чудеса, а сам герой получает поддержку в самых трудных случаях. Это делает сказку светлой и особенно красивой.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Чудеса на острове Гвидона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231125"/>
            <a:ext cx="42813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воле царевны-лебеди на пустынном берегу возникает город, а рядом — дворец. Остров сразу меняется: он становится красивым, богатым и безопасным для Гвидона и его матери.
</a:t>
            </a:r>
            <a:endParaRPr lang="en-US" sz="1237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162816"/>
            <a:ext cx="42813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Сказочные дары
</a:t>
            </a:r>
            <a:pPr algn="l" indent="0" marL="0">
              <a:lnSpc>
                <a:spcPct val="115000"/>
              </a:lnSpc>
              <a:buNone/>
            </a:pPr>
            <a:r>
              <a:rPr lang="en-US" sz="4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Чудеса на острове появляются не случайно, а как награда за доброту и смелость. Они делают жизнь героев радостной и показывают, что добро умеет превращать беду в счастье.
</a:t>
            </a:r>
            <a:endParaRPr lang="en-US" sz="131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094504"/>
            <a:ext cx="42813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образы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Белка, богатыри и Черномор запоминаются с первого чтения. Каждый образ звучит по-своему: один смешит, другой восхищает, третий создаёт ощущение силы и защиты.
</a:t>
            </a:r>
            <a:endParaRPr lang="en-US" sz="1291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4026216"/>
            <a:ext cx="42813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Волшебство сказки
</a:t>
            </a:r>
            <a:pPr algn="l" indent="0" marL="0">
              <a:lnSpc>
                <a:spcPct val="115000"/>
              </a:lnSpc>
              <a:buNone/>
            </a:pPr>
            <a:r>
              <a:rPr lang="en-US" sz="4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чудеса делают историю живой и праздничной. Они помогают детям представить мир, где невозможное становится возможным, а справедливость приходит не сама по себе, а вместе с чудом.
</a:t>
            </a:r>
            <a:endParaRPr lang="en-US" sz="114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689104"/>
            <a:ext cx="8604000" cy="23022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Белка с золотыми орешками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9950" y="1211924"/>
            <a:ext cx="28122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Песенка под елью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Белка живёт под большой елью и поёт знакомую песенку «Во саду ли, в огороде». Эта деталь делает сцену особенно тёплой, домашней и легко запоминающейся.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165837" y="1211913"/>
            <a:ext cx="28122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Золотые орешки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Белка грызёт орешки с золотыми скорлупками и изумрудами, а скорлупки складываются в копилку. Такой образ кажется смешным, блестящим и совсем не похожим на обычную белку.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061715" y="1211900"/>
            <a:ext cx="28122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Чудо для детей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эпизод радует своей неожиданностью: в сказке даже маленькое животное становится волшебным. Именно поэтому белка с орешками так нравится детям и сразу вызывает улыбку.
</a:t>
            </a:r>
            <a:endParaRPr lang="en-US" sz="119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17325" y="3409576"/>
            <a:ext cx="2151000" cy="9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число подчёркивает торжественность и сказочную силу дружины. Оно легко запоминается и помогает представить, что защитников у острова очень много.
</a:t>
            </a:r>
            <a:endParaRPr lang="en-US" sz="873" dirty="0"/>
          </a:p>
        </p:txBody>
      </p:sp>
      <p:sp>
        <p:nvSpPr>
          <p:cNvPr id="5" name="Text 1"/>
          <p:cNvSpPr txBox="1"/>
          <p:nvPr/>
        </p:nvSpPr>
        <p:spPr>
          <a:xfrm>
            <a:off x="1704481" y="3829375"/>
            <a:ext cx="3150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Пушкин, «Сказка о царе Салтане»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1369220" y="628297"/>
            <a:ext cx="38214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2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33
</a:t>
            </a:r>
            <a:endParaRPr lang="en-US" sz="6293" dirty="0"/>
          </a:p>
        </p:txBody>
      </p:sp>
      <p:sp>
        <p:nvSpPr>
          <p:cNvPr id="7" name="Text 3"/>
          <p:cNvSpPr txBox="1"/>
          <p:nvPr/>
        </p:nvSpPr>
        <p:spPr>
          <a:xfrm>
            <a:off x="1369225" y="1898350"/>
            <a:ext cx="3821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богатыря выходят из моря и охраняют остров Гвидона.
</a:t>
            </a:r>
            <a:endParaRPr lang="en-US" sz="2098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путешествия Гвидона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522499" y="965125"/>
            <a:ext cx="27927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путь
</a:t>
            </a:r>
            <a:pPr algn="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Гвидон отправляется к отцу, и царевна-лебедь превращает его в комара. Так он незаметно попадает в царский дворец и узнаёт первые новости.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914199" y="1956450"/>
            <a:ext cx="27927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путь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герой снова хочет увидеть Салтана, и на этот раз он становится мухой. В чужих покоях Гвидон слышит разговоры и понимает, что правда скрыта.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1522499" y="2745550"/>
            <a:ext cx="27927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путь
</a:t>
            </a:r>
            <a:pPr algn="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третий раз Гвидон превращается в шмеля. После этой поездки царь Салтан уже не может не заметить удивительные совпадения и решается на встречу с семьёй.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025" y="1035882"/>
            <a:ext cx="3831300" cy="22523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1100" y="1037134"/>
            <a:ext cx="3945000" cy="22498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848825" y="3496450"/>
            <a:ext cx="33189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Незаметный гость во дворце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Крошечный комар пролетает туда, где сидит царь Салтан, и слушает чужие разговоры. Гвидон узнаёт, как люди на самом деле относятся к нему и почему его судьба была скрыта от отца.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64150" y="3496450"/>
            <a:ext cx="33189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Весточка о семье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Муха и шмель тоже помогают герою услышать важные слова. В каждом новом облике он всё яснее понимает: мать жива, а ложь только мешает правде дойти до царя. Маленькое существо оказывается сильнее злых слухов.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Гвидон узнаёт правду
</a:t>
            </a:r>
            <a:endParaRPr lang="en-US" sz="2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4533900" cy="9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царя Салтана с семьёй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68275" y="1456800"/>
            <a:ext cx="3609600" cy="8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Долгожданный приезд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Царь Салтан прибывает на остров и видит, что перед ним не сказка, а его настоящая семья. Он удивлён, растерян и счастлив одновременно.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68275" y="2548195"/>
            <a:ext cx="3609600" cy="8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Правда раскрывается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царь узнаёт всю историю, обман теряет силу. Стало ясно, что жена и сын были живы, а беда случилась из-за чужой зависти и лжи.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8275" y="3639601"/>
            <a:ext cx="3609600" cy="8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Разлука заканчивается радостной встречей, и семья снова соединяется. Этот момент приносит в сказку светлое чувство покоя и показывает, что правда всё же побеждает.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Зло и его наказание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231125"/>
            <a:ext cx="42813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Зависть рождает беду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Ткачиха, повариха и сватья баба Бабариха действуют не из добрых чувств, а из зависти. Именно поэтому их замыслы приводят к страданиям невиновных людей.
</a:t>
            </a:r>
            <a:endParaRPr lang="en-US" sz="1323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162816"/>
            <a:ext cx="42813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Ложь не остаётся тайной
</a:t>
            </a:r>
            <a:pPr algn="l" indent="0" marL="0">
              <a:lnSpc>
                <a:spcPct val="115000"/>
              </a:lnSpc>
              <a:buNone/>
            </a:pPr>
            <a:r>
              <a:rPr lang="en-US" sz="4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Поддельные слова и хитрые уловки сначала кажутся успешными, но потом правда открывается. Сказка ясно показывает: обман может задержать справедливость, но не отменить её.
</a:t>
            </a:r>
            <a:endParaRPr lang="en-US" sz="1202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094504"/>
            <a:ext cx="42813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поступков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Злые героини сами становятся виновницами чужого несчастья. Их пример учит детей думать о последствиях своих слов и поступков, а не только о сиюминутной выгоде.
</a:t>
            </a:r>
            <a:endParaRPr lang="en-US" sz="1323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4026216"/>
            <a:ext cx="42813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добра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Смелость, верность и доброта оказываются сильнее коварства. В финале сказки читатель видит, что добро не шумит громко, но всё равно выигрывает.
</a:t>
            </a:r>
            <a:endParaRPr lang="en-US" sz="132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689104"/>
            <a:ext cx="8604000" cy="23022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Красивый язык сказки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9950" y="1318605"/>
            <a:ext cx="28074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рифма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звучит почти как песня: строки плавно перекликаются, а ритм помогает читать вслух без труда. Поэтому её легко слушать и запоминать.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170315" y="1318581"/>
            <a:ext cx="28074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обороты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использует слова и выражения, близкие к народной речи. Из-за этого текст кажется живым, тёплым и очень похожим на старинный рассказ.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070675" y="1318568"/>
            <a:ext cx="28074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повторы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слова и фразы создают особый сказочный настрой. Они помогают детям следить за сюжетом и делают самые важные моменты особенно заметными.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6042" y="1349431"/>
            <a:ext cx="462878" cy="3703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89752" y="3078750"/>
            <a:ext cx="462695" cy="46269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090087" y="1587378"/>
            <a:ext cx="462927" cy="46292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67327" y="3289892"/>
            <a:ext cx="462724" cy="462724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сказка
</a:t>
            </a:r>
            <a:endParaRPr lang="en-US" sz="2212" dirty="0"/>
          </a:p>
        </p:txBody>
      </p:sp>
      <p:sp>
        <p:nvSpPr>
          <p:cNvPr id="13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1154273" y="1664665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Правда важнее обмана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показывает, что ложь может запутать события, но не способна победить навсегда. Правда обязательно найдёт дорогу, если люди не сдаются.
</a:t>
            </a:r>
            <a:endParaRPr lang="en-US" sz="1263" dirty="0"/>
          </a:p>
        </p:txBody>
      </p:sp>
      <p:sp>
        <p:nvSpPr>
          <p:cNvPr id="15" name="Text 3"/>
          <p:cNvSpPr txBox="1"/>
          <p:nvPr/>
        </p:nvSpPr>
        <p:spPr>
          <a:xfrm>
            <a:off x="1493640" y="3444214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 семье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Гвидон и царь Салтан проходят долгую разлуку, чтобы встретиться снова. История напоминает, как важно помнить о близких и беречь родные чувства.
</a:t>
            </a:r>
            <a:endParaRPr lang="en-US" sz="1263" dirty="0"/>
          </a:p>
        </p:txBody>
      </p:sp>
      <p:sp>
        <p:nvSpPr>
          <p:cNvPr id="16" name="Text 4"/>
          <p:cNvSpPr txBox="1"/>
          <p:nvPr/>
        </p:nvSpPr>
        <p:spPr>
          <a:xfrm>
            <a:off x="5792240" y="1951764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Доброта возвращается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Лебедь помогает Гвидону именно потому, что он спас её. Добрый поступок не пропадает зря: он приносит помощь, благодарность и новую надежду.
</a:t>
            </a:r>
            <a:endParaRPr lang="en-US" sz="1263" dirty="0"/>
          </a:p>
        </p:txBody>
      </p:sp>
      <p:sp>
        <p:nvSpPr>
          <p:cNvPr id="17" name="Text 5"/>
          <p:cNvSpPr txBox="1"/>
          <p:nvPr/>
        </p:nvSpPr>
        <p:spPr>
          <a:xfrm>
            <a:off x="5668253" y="3653489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и терпение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не сдаются, даже когда им трудно и страшно. Сказка учит ждать, верить в лучшее и действовать честно, а не хитростью.
</a:t>
            </a:r>
            <a:endParaRPr lang="en-US" sz="126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2500" y="1516357"/>
            <a:ext cx="7239000" cy="12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Добро, которое остаётся в памяти
</a:t>
            </a:r>
            <a:endParaRPr lang="en-US" sz="4012" dirty="0"/>
          </a:p>
        </p:txBody>
      </p:sp>
      <p:sp>
        <p:nvSpPr>
          <p:cNvPr id="5" name="Text 1"/>
          <p:cNvSpPr txBox="1"/>
          <p:nvPr/>
        </p:nvSpPr>
        <p:spPr>
          <a:xfrm>
            <a:off x="2581800" y="2936899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«Сказка о царе Салтане» радует чудесами, но ещё сильнее запоминается своей верой в добро, правду и семейную любовь. Поэтому её читают снова и снова.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2026-05-27T13:00:12Z</dcterms:created>
  <dcterms:modified xsi:type="dcterms:W3CDTF">2026-05-27T13:00:12Z</dcterms:modified>
</cp:coreProperties>
</file>