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 странном событии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письмо помогает спокойно сообщить о странной ситуации и сохранить 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странном спокойно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что-то необычное, важно не паниковать. В письме нужны только наблюдения, а не догадки. Тогда взрослым легче быстро понять ситуацию и решить, что делать дальше.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отправляют сообщение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пишут, если событие произошло в школе или на уроке. Такое сообщение помогает быстро сообщить о шуме, находке или другой ситуации, не отвлекаясь от фактов.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Администратор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Администратору сообщают о потерянных вещах, подозрительных предметах или странных действиях в здании. Короткое письмо помогает проверить место и понять, нужна ли помощь.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Родителям пишут, если нужно получить поддержку, совет или просто объяснить, что произошло. Важно сообщить всё спокойно, чтобы взрослые могли быстро среагировать.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Службам обращаются только при реальной опасности. В таком случае сообщение должно быть особенно чётким: что произошло, где именно и почему это важно проверить сразу.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версии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наблюдаемое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 — это то, что можно точно описать: услышанный звук, найденный предмет, конкретное сообщение или время события. Факт не меняется из-за настроения.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предположения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 — это осторожное предположение о причине. Оно допустимо, если написано мягко: «возможно», «кажется», «похоже». Версия не должна звучать как доказательство.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событие требует точности, а не преувеличений. Слова «страшно» или «ужасно» не помогают понять ситуацию, если не сказано, что именно произошло.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для 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фактов и версий делает письмо полезным. Получатель сразу видит, что известно точно, а что ещё нужно проверить или уточнить.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собрать до написания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собираем основные сведения, потом превращаем их в ясное сообщение.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хорошего email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 должна сразу показывать, о чём идёт речь. Если получатель понимает суть с первого взгляда, он быстрее откроет письмо и отреагирует.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задаёт уважительный тон. Простое «Здравствуйте» или обращение по имени помогает начать письмо спокойно и вежливо, без лишней официальности или резкости.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описание событий по порядку. Сначала пишут факты, потом осторожную версию, а затем формулируют конкретную просьбу или вопрос.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вступление объясняет, зачем вы пишете. В одном-двух предложениях достаточно сказать, что произошло странное событие и почему о нём важно сообщить.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нужны вежливое завершение и подпись. Это показывает уважение к получателю и помогает быстро понять, кто отправил сообщение.
</a:t>
            </a:r>
            <a:endParaRPr lang="en-US" sz="11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событие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перечислите факты по порядку: что услышали, что увидели, кто был рядом, сколько это длилось. Так сообщение становится точным и удобным для проверки.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заменяйте наблюдения эмоциями. Вместо «это было жутко» лучше написать, что именно вы заметили: громкий стук, незнакомый предмет или неожиданное сообщение.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 чего начать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самого первого момента. Укажите, когда и где всё произошло, чтобы читатель сразу понял контекст и смог представить ситуацию без лишних вопросов.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Факты и версия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предположение, отделите его от фактов. Осторожная формулировка помогает не перепутать то, что вы точно знаете, с тем, что только кажется возможным.
</a:t>
            </a:r>
            <a:endParaRPr lang="en-US" sz="10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формулировать просьбу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должна быть короткой и конкретной: проверить, объяснить, подсказать или уточнить. Тогда получателю сразу ясно, какой ответ от него нужен.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перегружайте письмо несколькими просьбами сразу. Одна главная просьба делает сообщение аккуратным и помогает быстрее получить полезный ответ.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вопросы помогают принять решение: «Можете ли вы проверить…?», «Что мне делать дальше?», «Нужно ли сообщить ещё кому-то?» Они звучат спокойно и понятно.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темы письма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удачные и слишком общие темы письма. Хорошая тема сразу даёт место, событие и проблему, а плохая заставляет читать дальше без ориентира.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тема помогает быстро понять ситуацию и выбрать нужную реакцию.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 из структуры email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лучше сразу показывают дату, время и место: так письмо быстрее понимают и могут сразу проверить ситуацию.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делают сообщение о странном событии ясным и полезным.
</a:t>
            </a:r>
            <a:endParaRPr lang="en-US" sz="266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 из этой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 и хорошо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59709" y="2533874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сообщение передаёт только эмоцию и не помогает понять, что именно произошло. Получатель не узнаёт ни место, ни время, ни конкретные признаки события и не может быстро проверить ситуацию.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459709" y="3719450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письмо сообщает точные наблюдения: когда это случилось, где и что именно было замечено. Благодаря этому взрослый сразу понимает ситуацию и может решить, что делать дальше.
</a:t>
            </a:r>
            <a:endParaRPr lang="en-US" sz="11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этикет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без крика и резких оценок: спокойный текст легче читать и воспринимать. Вежливый тон показывает уважение к получателю и делает ваше сообщение более серьёзным и надёжным.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обвинений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обвиняйте и не пугайте, если у вас нет подтверждённых фактов. Лучше описать наблюдение нейтрально, чтобы не создавать лишней тревоги и не отвлекать от сути.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делают просьбу мягкой и понятной: «пожалуйста», «спасибо», «прошу проверить». Они помогают попросить о помощи без давления и звучат по-деловому.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капса, множества восклицательных знаков и грубых фраз. Такой стиль мешает понять сообщение и может выглядеть как паника, даже если вы хотите просто сообщить факт.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проверьте, хватает ли письму самых нужных сведений для быстрого ответа и проверки ситуации.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одного ключевого элемента нет, письмо становится менее полезным и может вызвать дополнительные вопросы.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структуре письма о странном событии, 2024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email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обратитесь к адресату по имени или нейтрально: «Здравствуйте, [имя]». Это сразу задаёт вежливый тон и помогает письму выглядеть аккуратно и уважительно.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версия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опишите факты по порядку и добавьте осторожную версию, если она действительно нужна. Не превращайте догадку в утверждение и не перегружайте текст.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коротко укажите дату, время и место. Один точный вводный абзац помогает читателю быстро понять, когда и где произошло необычное событие.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напишите понятную просьбу и подпишитесь. Формула «Не могли бы вы…?» звучит спокойно, а подпись помогает адресату сразу понять, от кого письмо.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быстро собрать письмо из трёх опорных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против версий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фактам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отвечают на вопрос, что именно произошло. Это конкретные наблюдения: звук, предмет, место, время, длительность. Их можно проверить, поэтому они делают письмо надёжным.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версиям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Версии — это осторожные предположения, а не окончательный вывод. Они подходят, если вы не уверены, и обычно начинаются словами «возможно», «вероятно», «похоже на».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разделять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смешать факты и догадки, письмо становится менее точным и может ввести получателя в заблуждение. Лучше сначала назвать наблюдение, а потом отдельно отметить возможное объяснение.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разделитель помогает писать честно и спокойно. Получатель видит, что вы сообщаете проверенные детали, а не пытаетесь напугать или сделать поспешный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и безопасность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включайте в письмо адреса, номера телефонов, пароли и другие личные данные. Чем меньше лишней информации, тем безопаснее сообщение для вас и для других.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похоже на настоящую опасность, не тяните с ответом. Сразу сообщите взрослому, школьной администрации или экстренным службам, а не ждите в переписке.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приватности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отправляйте фото людей или личные вещи без необходимости. Приватность важна, потому что чужие снимки и детали могут причинить неприятности и нарушить доверие.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тревожной ситуации лучше выбрать самый быстрый и надёжный канал связи. Короткое сообщение взрослому часто полезнее длинного обсуждения в общем чате.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удачное письмо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перечислите факты в правильном порядке, не перескакивая между деталями. Так получателю легче восстановить картину и понять, что произошло сначала, а что потом.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описания добавьте осторожную версию, если она нужна для понимания ситуации. Не перегружайте письмо предположениями: лучше оставить только одну разумную мысль.
</a:t>
            </a:r>
            <a:endParaRPr lang="en-US" sz="101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основных данных: кто пишет, когда и где произошло событие. Эти сведения сразу задают контекст и экономят время тому, кто читает письмо.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конкретной просьбой и вежливым завершением. Чем яснее вопрос, тем проще адресату ответить без дополнительных уточнений и лишней переписки.
</a:t>
            </a:r>
            <a:endParaRPr lang="en-US" sz="10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повторяющиеся акценты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удачном письме повторяются одни и те же опорные элементы. Их легко проверить перед отправкой.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остаются дата, время, место и факты; просьба и контакт дополняют письмо и делают ответ удобным.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письма о странном событии, 2024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эмоций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email о странном событии не пугает, а помогает разобраться. Если вы пишете спокойно, точно и вежливо, адресат быстрее поймёт ситуацию и сможет помочь.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2026-07-25T19:54:55Z</dcterms:created>
  <dcterms:modified xsi:type="dcterms:W3CDTF">2026-07-25T19:54:55Z</dcterms:modified>
</cp:coreProperties>
</file>