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и небуквенные орфограммы в именах существительных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правильное написание существительного по правилу или словарю?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6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существительные часто встречаются в учебных текстах, поэтому именно в них школьники чаще всего допускают орфографические ошибки. В 6 классе уже можно опираться на знание морфологии и осознанно проверять написание слов.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51" y="1377928"/>
            <a:ext cx="189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951" y="3197878"/>
            <a:ext cx="189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об орфограмме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место в слове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появляется там, где на слух невозможно сразу выбрать нужное написание. Именно такое место требует внимания, проверки и точного знания правила.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орфограммы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случаи выбора буквы в корне, приставке, суффиксе или окончании. Обычно такие написания проверяются подбором формы слова, однокоренным словом или словарём.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Небуквенные орфограммы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нужно выбрать не букву, а оформление слова: мягкий знак, твёрдый знак, дефис или прописную букву. Решение зависит от грамматических признаков и правил написания.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видеть орфограмму помогает не писать слово по слуху. Сначала нужно понять, какой это тип написания, а потом выбрать правильный способ проверки.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орфограмм в именах существительных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главные виды орфограмм и способ их проверки.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орфограммы требуют проверки, а небуквенные — знания грамматического и оформительского правила.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 для 5–6 классов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 корне существительных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Безударную гласную в корне часто нельзя услышать точно, поэтому слово легко написать по звучанию. Ошибка появляется, если не подобрать проверочную форму или однокоренное слово.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изменить слово или найти родственное: гора — горы, лесок — лес, трава — травы. В проверочном варианте гласная должна оказаться под ударением и звучать отчётливо.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проверочное слово подобрать нельзя, написание остаётся словарным. Такие слова, как рюкзак, карандаш и велосипед, нужно запоминать и регулярно повторять.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однокоренные слова и выделять в них ударение. Тогда видно, какая буква вызывает сомнение и почему её нельзя писать только по слуху.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в конце и середине слова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парный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согласный, который может оглушаться или озвончаться. В существительных чаще всего сомнение возникает на конце слова, где звучание не всегда совпадает с написанием.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трудные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внимательным нужно быть в словах снег, луг, морж, берег. В них окончание или соседние звуки могут маскировать нужный согласный, поэтому проверка обязательна.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форму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букву, нужно изменить слово так, чтобы согласный слышался отчётливо: дуб — дубы, гриб — грибы, мороз — морозы. Тогда правильная буква становится слышимой.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Сверяй со звучанием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проверочной форме согласный ясно слышен, его и записывают в исходном слове. Такой способ помогает избежать ошибок, связанных с оглушением в конце слова.
</a:t>
            </a:r>
            <a:endParaRPr lang="en-US" sz="11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орфографические ошибки встречаются чаще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школьникам чаще всего нужна проверка слова и внимание к правилу.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со звучанием слова: безударными гласными и парными согласными. Остальные ошибки реже, но требуют точного знания правил.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диаграмма по орфограммам существительных для 5–6 классов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буквенной орфограммы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проверке сомнительной буквы в существительном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Непроверяемые написания в существительных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нельзя проверить правилом, потому что их написание закреплено словарём. К таким словам относятся карандаш, пшеница, природа, велосипед и капуста.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нужно запоминать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 подчиняются привычной проверке через ударение или изменение формы. Их написание связано с историей языка, поэтому его нужно просто выучить и повторять.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есть буква, которая не проверяется ни однокоренным словом, ни формой слова, оно, скорее всего, словарное. Тогда помогает только обращение к словарю.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важно сразу замечать опасную букву в словарном слове и отмечать её при письме. Так запоминание становится быстрее и надёжнее.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 существительных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70100" y="2540004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у мужских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существительных мужского рода после шипящих мягкий знак не пишется: врач, ключ, мяч, плащ. Здесь важны род слова и его тип, а не только звучание.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70100" y="383272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орфограмма проверяется не слухом, а знанием рода и склонения. Если определить грамматические признаки, выбор между ь и его отсутствием становится понятным и надёжным.
</a:t>
            </a:r>
            <a:endParaRPr lang="en-US" sz="1256" dirty="0"/>
          </a:p>
        </p:txBody>
      </p:sp>
      <p:sp>
        <p:nvSpPr>
          <p:cNvPr id="10" name="Text 4"/>
          <p:cNvSpPr txBox="1"/>
          <p:nvPr/>
        </p:nvSpPr>
        <p:spPr>
          <a:xfrm>
            <a:off x="470100" y="124727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конце женских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пишется на конце существительных женского рода третьего склонения: ночь, тетрадь, радость, помощь. Он помогает отличить такие слова по грамматической форме.
</a:t>
            </a:r>
            <a:endParaRPr lang="en-US" sz="12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мягкий и твёрдый знаки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внутри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ь пишется перед е, ё, ю, я внутри слова. Он показывает, что согласный не сливается со следующей гласной, как в словах семья, вьюга, серьёзный.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после приставки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ъ ставится после приставки перед е, ё, ю, я: подъезд, объём, съезд, объявление. Он помогает отделить приставку от корня.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трудность появляется на границе приставки и корня. Чтобы не ошибиться, нужно видеть состав слова и помнить: ь и ъ указывают на раздельное произношение.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Прописная буква в именах существительных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группах написание зависит не от звучания, а от значения слова и его роли в тексте.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прописная буква нужна в собственных именах, поэтому важно сразу отличать их от нарицательных существительных.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 для 5–6 классов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сложных существительных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пишется там, где две части сложного существительного обозначают один предмет и сохраняют самостоятельность: диван-кровать, музей-квартира, инженер-конструктор. Такие слова удобно читать как сочетание двух названий.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дефис закреплён по правилу и не зависит от произношения. Так пишутся названия сторон света и их сочетания, например северо-запад, юго-восток, а также похожие сложные слова.
</a:t>
            </a:r>
            <a:endParaRPr lang="en-US" sz="907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встречается и в составе некоторых географических названий: Ростов-на-Дону, Орехово-Зуево. Здесь важно запомнить написание целого названия, потому что оно является собственным именем.
</a:t>
            </a:r>
            <a:endParaRPr lang="en-US" sz="917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 слова равноправны или название уже закрепилось в языке, между частями ставится дефис. Он помогает увидеть структуру слова и не слить его в одно написание.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и небуквенные орфограммы: сравнение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быстрее выбрать способ проверки и не смешивать разные правила написания.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какая орфограмма перед нами: буква или знак. После этого сразу становится понятен нужный способ действия.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 для 5–6 классов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орфограммой в существительном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46867" y="1848609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тип орфограммы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установи, что именно нужно проверить: букву, словарное написание или небуквенный знак. От этого зависит, будешь ли ты подбирать форму слова, вспоминать правило или обращаться к словарю.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446867" y="260707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орфограмма проверяемая, измени слово или подбери однокоренное: столб — столбы, гора — горы. Важно, чтобы нужная буква слышалась отчётливо и без сомнений.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446867" y="1090150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прочитай слово и определи, где находится сомнительная буква или знак. Полезно сразу отметить ударение, чтобы понять, можно ли проверить написание по звучанию.
</a:t>
            </a:r>
            <a:endParaRPr lang="en-US" sz="1081" dirty="0"/>
          </a:p>
        </p:txBody>
      </p:sp>
      <p:sp>
        <p:nvSpPr>
          <p:cNvPr id="13" name="Text 5"/>
          <p:cNvSpPr txBox="1"/>
          <p:nvPr/>
        </p:nvSpPr>
        <p:spPr>
          <a:xfrm>
            <a:off x="453989" y="339310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словарное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проверить букву нельзя, открой словарь и запомни написание. Так работают со словами вроде карандаш, велосипед, пшеница, где правило не помогает, а ошибка часто возникает по слуху.
</a:t>
            </a:r>
            <a:endParaRPr lang="en-US" sz="1121" dirty="0"/>
          </a:p>
        </p:txBody>
      </p:sp>
      <p:sp>
        <p:nvSpPr>
          <p:cNvPr id="14" name="Text 6"/>
          <p:cNvSpPr txBox="1"/>
          <p:nvPr/>
        </p:nvSpPr>
        <p:spPr>
          <a:xfrm>
            <a:off x="453989" y="4179134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цепочку слов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ряды помогают замечать общий корень: лес, лесной, лесник; гриб, грибной, грибок; дом, домик, домовой. Такая проверка развивает орфографическую зоркость и уменьшает количество ошибок.
</a:t>
            </a:r>
            <a:endParaRPr lang="en-US" sz="10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 для проверки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требует своего способа проверки, поэтому одинаковый подход здесь не работает.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по разным причинам: звук, словарь, знак или прописная буква. Значит, проверка всегда должна быть точной.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орфограмм в существительных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выбора правила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проверке орфограммы в существительном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по слуху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 — доверять звучанию слова и не проверять написание. Из-за этого безударные гласные, парные согласные и словарные буквы часто оказываются написаны неверно, хотя правило известно.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ь и ъ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 твёрдый знаки особенно трудны на границе приставки и корня. Ученики не всегда замечают, что знак зависит от места в слове и последующей гласной.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 прописной букве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собственных именах ошибка появляется из-за привычки писать всё со строчной буквы. Между тем географические названия, имена людей и названия праздников требуют заглавной буквы.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дефис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существительных дефис иногда исчезает, если ученик не видит равноправие частей слова. Особенно часто это происходит в словах с двумя основами и в географических названиях.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подбирают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родственное слово помогает. Если форма подобрана неудачно, нужная буква остаётся сомнительной, и тогда лучше ещё раз проверить состав слова или обратиться к словарю.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запоминания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внимание к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существительное и найди в нём опасное место: букву, мягкий знак, твёрдый знак, дефис или заглавную букву. Затем определи, можно ли проверить написание по правилу, по форме слова или только по словарю.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буква проверяемая, подбери родственное слово: дубы, подъезд, тетрадь. Если написание словарное, запомни его как целое: Москва, а если слово сложное, проверь, нужен ли дефис, как в слове диван-кровать.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порядок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памятка помогает не торопиться и не писать слово наугад. Когда ученик повторяет один и тот же алгоритм, орфограммы становятся заметнее, а ошибки постепенно исчезают.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зоркость — основа грамотного письма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существительных важно не только знать правила, но и уметь замечать опасные места. Если определять тип орфограммы и выбирать правильный способ проверки, писать грамотно становится намного легче.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2026-05-28T04:15:36Z</dcterms:created>
  <dcterms:modified xsi:type="dcterms:W3CDTF">2026-05-28T04:15:36Z</dcterms:modified>
</cp:coreProperties>
</file>