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Verbs in English: как описывать погоду на уроке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глаголы для погоды: rain, snow, blow, thunder, drizzle, freeze, clear up.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weather verbs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погоде в учебнике, в диалогах и в прогнозах. Вы сможете описывать времена года, сравнивать климат и выбирать точные глаголы для дождя, снега, ветра, грозы, холода и прояснения неба.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английские глаголы о погоде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 снег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Rain и snow — самые частые глаголы для описания осадков. В английском они обычно стоят с it: It rains, It snows. Так строятся простые и понятные предложения о погоде.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гроза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Blow описывает движение ветра, thunder — гром, а lightning — молнию. Эти глаголы помогают показать разные природные явления и не путать звук грома со вспышкой света.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565098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 морось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Freeze обозначает замерзание, а drizzle — мелкий дождь, похожий на морось. Такие слова делают описание погоды точнее и позволяют отличать сильные явления от слабых.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166575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через It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погодных предложений чаще всего используют форму с It. Это нейтральная конструкция, которая подходит почти для всех weather verbs: It is raining, It is freezing, It is drizzling.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166575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не описывают действие человека. Они показывают природное явление, поэтому в предложении обычно нет действующего лица, а смысл сосредоточен на самой погоде.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weather verbs; обобщение для 7 класса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дождя в английском языке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меняется описание осадков от лёгкой мороси до сильного дождя с ветром.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осадки, тем точнее глагол: drizzle, rain, pour, storm. Выражение It is raining остаётся нейтральным вариантом.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снег над улицей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падает спокойно, в английском часто говорят It snows или Snow is falling. Такая фраза хорошо подходит для зимнего утра, когда дома и деревья медленно покрываются белым слоем.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Морозный день в городе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frost связано с морозом и инеем. Оно подходит для холодного воздуха, когда трава, окна и крыши покрываются тонким белым узором, а утром улица выглядит особенно зимней.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 и снежные заносы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сильного снегопада используют слова blizzard и snowstorm. Они помогают описать метель, плохую видимость и высокие сугробы. В таких сценах снег часто drift и blow, создавая снежные заносы.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Snow verbs: снег, метель и сильный снегопад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39468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 verbs: как говорить о ветре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Blow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Blow обозначает обычное движение воздуха. Это самое нейтральное слово для описания ветра в повседневной погодной фразе, например: The wind blows.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Gust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Gust передаёт резкий порыв ветра. Такое слово помогает показать внезапное усиление, когда ветер становится сильнее всего на несколько секунд.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Whistle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Whistle описывает свист ветра, особенно когда он проходит через узкие места. В описании погоды это слово делает картину более живой и точной.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Howl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Howl используется, когда ветер воет во время шторма. Это выразительный глагол, который подчёркивает силу стихии и создаёт ощущение тревожной погоды.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807368"/>
            <a:ext cx="4894200" cy="30876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verbs: значение, ситуация и пример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один и тот же тип погоды может передаваться разными глаголами в зависимости от силы и оттенка значения.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 глагола зависит от силы погоды и ситуации. Нейтральные и более выразительные слова не взаимозаменяемы.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Weather verbs для 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Thunder and lightning: глаголы грозы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36884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Thunder относится к грому и помогает описать звук во время грозы. В учебных фразах часто встречается It thunders, когда небо становится тёмным и слышен раскат.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18763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505478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Rumble передаёт более мягкий и продолжительный гул. Это слово полезно, когда гроза звучит не резко, а как далёкий, низкий шум за окном.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2987357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гул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574072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Lightning и flash связаны со светом. Lightning flashes across the sky описывает короткую вспышку, которая на секунду освещает небо и выделяет силу грозы.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5055952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Молния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42667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storm помогает описать приближение непогоды. В предложении A storm comes after sunset он показывает, что гроза или буря начинается вечером.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7124546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Штормовая сцена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правильный глагол погоды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строится от явления к его силе и затем к точному глаголу.
</a:t>
            </a:r>
            <a:endParaRPr lang="en-US" sz="19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Cold weather verbs: мороз, лёд и оттепель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Оттепель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погода меняется: thaw означает оттаивание и потепление. В школьных текстах это часто связано с тем, что снег начинает таять в марте.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Похолодание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температура постепенно снижается: weather становится colder, и в речи подходит выражение cool down. Это подготовка к более сильному холоду.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и лёд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очень холодно, используют freeze и frost. Эти глаголы показывают замерзание воды и появление инея на земле, окнах и траве.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703475" y="684675"/>
            <a:ext cx="4014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Fog, clouds and clear skies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072632" y="1530800"/>
            <a:ext cx="150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на 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cover помогает показать, что туман закрывает дорогу, дома или поле. В таком описании важно не действие человека, а состояние природы, которое ограничивает видимость и делает пейзаж бледным.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072632" y="2641934"/>
            <a:ext cx="150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облака hang low, они словно висят совсем близко к земле. Это выражение часто используют в описаниях пасмурной погоды, когда небо кажется тяжёлым и серым, а солнце почти не видно.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1072632" y="3753075"/>
            <a:ext cx="150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приходят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roll in передаёт движение облаков или тумана к городу, побережью или дороге. Оно звучит живо и помогает показать, что погода меняется постепенно, а не внезапно.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173807" y="1530800"/>
            <a:ext cx="150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Прояснение 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clear up описывает момент, когда тучи расходятся и небо становится светлее. Такое выражение удобно для коротких школьных текстов о переменчивой погоде после дождя или грозы.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173807" y="2641929"/>
            <a:ext cx="150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Светлеющее небо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Brighten подчёркивает, что темное небо становится яснее, а освещение заметно улучшается. Этот глагол особенно полезен, когда нужно показать не только исчезновение облаков, но и общее улучшение погоды.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частотность по учебным примерам и заданиям для 7 класса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weather verbs встречаются чаще всего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типичный учебный набор, где чаще всего появляются базовые и понятные глаголы, связанные с повседневным описанием погоды.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 rain, blow и snow: они универсальны, а редкие варианты помогают делать описание точнее и выразительнее.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900" y="259675"/>
            <a:ext cx="8165100" cy="8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 оттенки значения в погодной лексике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Нейтральное описание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учащийся выбирает простое слово, которое только называет явление: rain, blow, snow. Такие глаголы подходят для базовых предложений и помогают быстро сообщить, какая погода стоит.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29275" y="165192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нужного оттенка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заключительном этапе важно подобрать слово по смыслу: нейтральное для ответа на уроке или более выразительное для рассказа. Так погодное описание звучит естественно и без лишних повторов.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41375" y="26673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силы и образа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перейти к более точным вариантам: pour, gust, howl, blizzard. Они передают интенсивность, движение и звучание погоды, поэтому текст становится ярче и конкретнее.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416145"/>
            <a:ext cx="4788300" cy="22603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verbs by seasons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weather verbs для 7 класса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влияет на то, какие глаголы чаще всего нужны в описании погоды. В таблице показаны самые типичные сочетания для каждого времени года.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 весенние глаголы связаны с холодом и таянием, а летние — с дождём и грозой; осенью чаще звучат rain и blow.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76603"/>
            <a:ext cx="335400" cy="26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5" y="2994478"/>
            <a:ext cx="335400" cy="26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2250" y="1249063"/>
            <a:ext cx="282975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разговорах weather verbs помогают быстро ответить на вопрос о погоде. Ребёнок может сказать, что it rains, the wind blows или it freezes, не строя длинную фразу.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на уроке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прогнозах часто встречаются привычные сочетания о дожде, снегопаде и ветре. Эти слова особенно полезны, потому что позволяют описать погоду кратко, точно и без лишних деталей.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погоды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письмах и небольших рассказах такие глаголы делают описание природы понятным. Они помогают показать, что происходит за окном утром, днём или по дороге в школу.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тексты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Погодная лексика связана с настроением: тёплый день радует, сильный ветер мешает, а дождь меняет планы. Поэтому weather verbs помогают говорить не только о погоде, но и о реакции людей.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планы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verbs in short texts and dialogues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для уровня 7 класса по частоте и сложности лексики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глаголы проще всего запомнить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знакомые слова обычно опираются на повседневные ситуации и часто повторяются в упражнениях, поэтому запоминаются быстрее.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глаголы легче усваиваются через повтор и контекст, а редкие слова стоит учить в устойчивых погодных сочетаниях.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weather verbs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Дословный перевод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часто переводят фразу слово в слово и получают неестественные конструкции. В английском важно помнить, что погодные явления выражаются не так, как в русском языке.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для одного явления выбирают неподходящий глагол: The rain falls или The snow blows. Лучше использовать устойчивые модели It rains и The wind blows.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it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о погоде часто нужен подлежащий it. Если его убрать, фраза звучит неполно или неправильно, потому что английский язык ожидает формальную конструкцию с этим словом.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света и звука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грозы легко перепутать lightning и thunder. Lightning flashes, а thunder sounds или rumbles, поэтому важно различать вспышку света и звук грома.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составления предложения о погоде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нужный weather verb и построить короткое, правильное предложение.
</a:t>
            </a:r>
            <a:endParaRPr lang="en-US" sz="151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711" y="767025"/>
            <a:ext cx="3596877" cy="35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verbs in daily life and school tasks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weather verbs помогают быстро и понятно отвечать на вопросы о погоде. С их помощью ученик может описать дождь, снег или ветер без сложных конструкций и длинных объяснений.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диалоге эти глаголы делают речь естественной. Они подходят для разговора о прогулке, поездке в школу или планах на выходные, когда погода влияет на выбор действий.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картинок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изображения weather verbs связывают слово с наблюдаемой погодой. Это особенно полезно в заданиях, где нужно назвать явление, его силу и то, как оно меняет картину вокруг.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учебника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 погоде часто встречается в разделах про seasons, weather forecast и outdoor activities. Поэтому её знание помогает не только на отдельном уроке, но и во многих других темах.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weather verbs помогают точно говорить о погоде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verbs делают описание погоды коротким, ясным и выразительным. Для 7 класса особенно важны rain, snow, blow, freeze, thunder, drizzle и clear up, потому что они чаще всего нужны в речи и на письме.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2026-05-31T04:18:49Z</dcterms:created>
  <dcterms:modified xsi:type="dcterms:W3CDTF">2026-05-31T04:18:49Z</dcterms:modified>
</cp:coreProperties>
</file>