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Сергеевич Шмелёв: писатель памяти, веры и родной речи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сохранивший в книгах живую память о старой России.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Шмелёва в эпоху перемен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Ивана Шмелёва тесно связана с историей России XX века: Москва детства, революция, эмиграция и долгая жизнь во Франции стали основой его книг о памяти и утрате.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878" y="1580311"/>
            <a:ext cx="860963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6065" y="1488977"/>
            <a:ext cx="886500" cy="7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3221" y="1914509"/>
            <a:ext cx="860963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в Москве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Купеческий дом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рос в московской купеческой среде, где ценили труд, порядок и семейные обязанности. Этот уклад позже стал важной частью его художественного мира.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обычаи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он видел церковные праздники, посты и молитвы как естественную часть жизни. Именно так в его книгах возник живой и подробный образ веры.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рано слышал народные выражения, разговоры на улицах и в лавках. Благодаря этому его проза звучит очень естественно и по-настоящему убедительно.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детства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московских лет стали основой книги «Лето Господне». В ней детство показано не только как личное воспоминание, но и как образ целой эпохи.
</a:t>
            </a:r>
            <a:endParaRPr lang="en-US" sz="9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мир в произведениях Шмелёва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живая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Шмелёва Москва не просто место действия. Это город с шумными улицами, лавками, храмами и ярмарками, где каждый день наполнен движением и голосами.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образ дома, в котором всё подчинено семейному укладу и церковному году. Праздники, посты и обряды создают ощущение порядка и тепла.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творчества Шмелёва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личная биография писателя проходила рядом с переломными событиями истории России.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менялась страна, тем заметнее в его прозе становились память, утрата и тема родины.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сведениям И. С. Шмелёва: 1873, 1890-е, начало 1900-х, 1917–1922, 1922, 1920–1930-е, 1950.
</a:t>
            </a:r>
            <a:endParaRPr lang="en-US" sz="7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и путь к известности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рассказы и повести Шмелёва появились в начале XX века. Он сразу обратил внимание на повседневную жизнь обычных людей и их нравственный выбор.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прозе особенно заметны точные бытовые подробности. Они помогают увидеть героев не отвлечённо, а как живых людей с понятными чувствами и заботами.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писал простым, но очень выразительным языком. Его интонация была близка к разговорной речи, поэтому читатели легко узнавали в книгах звучание живой жизни.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Ивана Шмелёва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самые известные книги писателя и главные темы, которые в них раскрываются.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книгах важны человек, память о пережитом и поиск нравственной опоры.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С. Шмелёва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«Лето Господне» как книга памяти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книги стали воспоминания Шмелёва о московском детстве. Писатель возвращает читателя в мир семьи, привычек и праздничного уклада старой России.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праздников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идёт через церковный год: посты, Пасха, Рождество и другие даты. Так читатель чувствует, как время в книге движется по православному календарю.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запахи, звуки, еда, домашние дела и молитвы. Эти детали делают прошлое очень живым и помогают увидеть его глазами ребёнка.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превращается в светлое воспоминание о дореволюционной Москве. Через личную память писатель сохраняет образ ушедшего мира для будущих читателей.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жизнь и творчество писателя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события биографии повлияли на главные темы прозы Шмелёва.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жизнь в Париже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отъезда из России Шмелёв жил во Франции, главным образом в Париже. Новая жизнь не вытеснила прошлое: наоборот, память о родине стала центральной темой его книг.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он писал об утраченной России, семейном доме и духовной опоре человека. Эти произведения помогали русским читателям за границей сохранять связь с родной культурой.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Шмелёва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соединяют личные воспоминания писателя с историей страны и помогают понять эмоциональную силу его книг.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прозы Шмелёва — память и духовный опыт; именно они связывают частную жизнь героя с судьбой России.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произведений И. С. Шмелёва, прежде всего «Лето Господне», «Богомолье», «Солнце мёртвых».
</a:t>
            </a:r>
            <a:endParaRPr lang="en-US" sz="7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33670"/>
            <a:ext cx="462927" cy="3703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336165"/>
            <a:ext cx="462724" cy="370179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Ивана Шмелёва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строит фразы так, чтобы читатель легко видел картину перед глазами: запахи, цвета, звуки и движения в его прозе становятся особенно ощутимыми и живыми.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звучит плавно и ритмично, как будто в ней слышится интонация молитвы, песни или рассказа старшего человека, который помнит прошлое очень подробно.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точно передаёт народные слова, разговорные обороты и особенности устной речи, благодаря чему персонажи говорят естественно и убедительно, без искусственности.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вера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Шмелёва язык часто связан с православной традицией: рядом с бытовыми сценами звучат молитвенные интонации, которые придают тексту особую торжественность и глубину.
</a:t>
            </a:r>
            <a:endParaRPr lang="en-US" sz="12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453445"/>
            <a:ext cx="8612400" cy="146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ранней и эмигрантской прозы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темы и интонация произведений Шмелёва в разные периоды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проза показывает наблюдательность и интерес к повседневной жизни, а эмигрантская — углубление в память, утрату и духовный поиск.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И. С. Шмелёва разных лет.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потеря стала одним из самых тяжёлых событий в жизни Шмелёва и усилила скорбные мотивы в его поздних книгах.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И. С. Шмелёва; сведения о гибели сына Сергея в 1920 году.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в Крыму был расстрелян сын писателя Сергей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Шмелёва интересны читателям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особенности прозы Шмелёва превращают личные воспоминания в близкий и понятный читателю художественный мир.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семейном доме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праздничный день начинается с обычных домашних дел: готовят угощение, зажигают свечи, собираются вместе и ждут службы. Через такие сцены читатель видит, как вера входит в повседневную жизнь семьи.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и городская улица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часто показывает, как храм становится центром улицы и всего района. Люди идут туда по знакомому пути, и городское пространство наполняется тишиной, колокольным звоном и ощущением общего духовного порядка.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Паломничество и молитва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путь к святыне важен не меньше самой цели: человек идет, размышляет, молится и меняется внутри. Такие эпизоды помогают понять, что вера у Шмелёва связана с личным опытом и памятью.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культура в книгах Шмелёва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жизни писателя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временной линии видно, как биография Шмелёва постепенно переходит от России к эмиграции и позднему признанию.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писателя разделена историческими потрясениями, а главные книги возникают именно в период утраты родины и переосмысления прошлого.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сведениям об И. С. Шмелёве.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в истории русской литературы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занимает заметное место среди писателей русского зарубежья: он сохранил в литературе живой образ дореволюционной России, увиденный через семью, веру и память.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часто ставят рядом с Иваном Буниным и Борисом Зайцевым, потому что всех троих объединяют точность слова, внимание к культуре речи и интерес к духовной жизни.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ценность Шмелёва — умение соединять бытовые детали с большой историей. Через простые сцены он показывает, как эпоха влияет на судьбу человека и семьи.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читателя его книги важны тем, что помогают почувствовать прошлое не как сухую дату, а как живой мир чувств, обычаев и нравственного выбора.
</a:t>
            </a:r>
            <a:endParaRPr lang="en-US" sz="8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878" y="1580311"/>
            <a:ext cx="860963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2813" y="2088061"/>
            <a:ext cx="573975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6065" y="1488977"/>
            <a:ext cx="886500" cy="7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452" y="1942559"/>
            <a:ext cx="886500" cy="7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писателе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память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писал о доме как о месте, где хранятся детские впечатления, семейные привычки и представление о мире. Поэтому его книги особенно связаны с темой утраченного, но не забытого прошлого.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 традиция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культура в его прозе показана естественно и близко к жизни. Праздники, молитва и обряды у Шмелёва становятся частью повседневного опыта, а не только фоном для сюжета.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русского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очень внимательно относился к речи: он использовал народные выражения, точные бытовые слова и выразительный ритм фразы. Благодаря этому его тексты легко узнаются и запоминаются.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герои постоянно сталкиваются с трудными решениями, потерями и испытаниями. Шмелёв показывает, что человек сохраняет достоинство через совесть, сострадание и верность родным ценностям.
</a:t>
            </a:r>
            <a:endParaRPr lang="en-US" sz="9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Ивана Сергеевича Шмелёва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показал, что память о родине, вера и сила языка могут сохранить человека даже в самые трудные времена. Его книги учат ценить культуру, семью и нравственную стойкость.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2026-05-22T19:39:10Z</dcterms:created>
  <dcterms:modified xsi:type="dcterms:W3CDTF">2026-05-22T19:39:10Z</dcterms:modified>
</cp:coreProperties>
</file>