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песенки: короткие песни, которые легко запомнить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песни, которые поёт сам народ, легко запоминаются и радуют слух.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услышать народные песенки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пели дома, на улице, в играх, на праздниках и перед сном. Песенки переходили от старших к младшим без книг, поэтому у одной истории могло быть несколько вариантов.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песенку народной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народной песенки нет одного автора: её придумали и берегли многие люди. Поэтому она живёт долго и легко меняется, оставаясь узнаваемой.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есть повторы, короткие строки и простой ритм. Из-за этого песенку удобно слушать, напевать и быстро запоминать.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обычно появляются знакомые детям образы: котик, петушок, солнце, дождик, мама, бабушка. Они делают текст тёплым и 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Колыбельные: тихие песни перед сном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песенках часто повторяются «баю-баю» и «люли-люли». Они создают ощущение заботы, уюта и тёплого маминого голоса.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убаюкивают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поют малышу перед сном. В них слышатся мягкие слова и плавный напев, который будто качает в тишине и помогает успокоиться.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слова и спокойный ритм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и прибаутки: весёлые маленькие шутки
</a:t>
            </a:r>
            <a:endParaRPr lang="en-US" sz="271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прибаутке сорока будто варит кашу и угощает малышей. Сюжет простой, но очень живой: его удобно сопровождать движениями пальцев и рук. Так песенка становится похожа на игру, а не на обычный рассказ.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Сорока-белобока на кухне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потешках появляется смешная коза или другой забавный персонаж. Он то топает, то прыгает, то пугает понарошку. От этого текст звучит бодро, а дети ждут, что будет дальше, почти как в маленьком спектакле.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Коза, которая всех рассмешит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потешка любит хлопки, улыбки и игру с ладошками. Её обычно поют вместе со взрослым, поэтому слова легко подхватываются сами собой. Получается маленький домашний праздник, где даже серьёзные лица быстро начинают смеяться.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Ладушки, ладушки!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70107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5800" y="170107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87050" y="170107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Пестушки: песенки с движением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Пестушки часто сопровождают первые шаги, покачивание, поднятие рук и хлопки. Ребёнок слышит слова и одновременно двигается, поэтому песенка становится понятной и очень близкой.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первые движения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повторы помогают почувствовать размеренный ритм. Когда взрослый говорит пестушку вместе с движением, малышу легче включиться в игру и радостно повторить знакомые действия.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через игру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ласковые слова создают ощущение безопасности. Пестушка звучит как дружеское сопровождение рядом с ребёнком, поэтому он чувствует внимание и заботу.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спокойствия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Считалки: кто водит в игре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помогает быстро и честно выбрать водящего. Все слушают одни и те же слова, поэтому никто не спорит и не обижается.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короткая, звонкая и часто звучит очень быстро. Важны рифма, ритм и неожиданный конец — именно он делает считалку особенно смешной.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повторяют считалку, они тренируют память и учатся держать последовательность слов. А ещё игра начинается веселее, будто с маленького старта.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500" y="1701075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6750" y="1701075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8000" y="170107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Заклички: зов к солнышку и весне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закличках часто обращаются к солнцу, просят его светить ярче и дарить тепло. Такие слова звучат как дружеский призыв, полный надежды и радости.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Зов к солнцу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закличках зовут дождь или просят его прийти вовремя. Это помогает почувствовать, что природа будто слушает человека и отвечает на его просьбу.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дождиком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Заклички связаны с временами года и переменами в природе. В них слышится ожидание птиц, тепла и первых добрых признаков весны.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весны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Хороводные песенки: когда все идут вместе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Хороводные песенки поют во время движения по кругу. Люди держатся за руки, шагают в одном ритме и чувствуют, что рядом — дружная компания.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песенках часто звучат праздник, природа и общее веселье. Хоровод помогает каждому участнику быть частью одного большого и доброго круга.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песенки: песня и игра вместе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бегают, прячутся, догоняют друг друга или ищут друзей. Слова помогают запомнить правила и подсказывают, что делать дальше.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действия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заканчивается смехом, повтором и новыми желаниями сыграть ещё раз. Песенка остаётся в памяти, потому что она звучала вместе с движением.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финал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собираются вместе, слушают песенку и быстро понимают, что будет происходить. Уже с первых строк становится ясно: сейчас начнётся весёлая игра.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игры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делает текст простым для слуха и памяти. Он помогает быстро подхватить знакомые слова и весело повторять их вместе.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структуре народных песенок
</a:t>
            </a:r>
            <a:endParaRPr lang="en-US" sz="1194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больше раз может звучать одно и то же слово или строка, поэтому песенка легче запоминается и хочется подпевать.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делает текст простым для слуха и памяти. Он помогает быстро подхватить знакомые слова и весело повторять их вместе.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песенка живёт и меняется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устная песенка переходит от одного исполнителя к другому без записи в книге.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народных песенках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песенках часто словно улыбается и приносит тепло. Оно помогает передать радость, ясный день и ожидание добрых перемен после долгой зимы.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лес и река создают ощущение простора и движения. Такие образы помогают представить, как звучит мир вокруг, и делают песенку особенно образной.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Дождик, ветер и облака делают текст живым и подвижным. С их помощью легко показать игру природы, тишину перед дождём или весёлое летнее оживление.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песенке появляются небо, весна или зелёная трава, настроение становится светлым. Ребёнок учится замечать красоту природы и чувствовать смену времён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в песенках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делают народную песенку мягкой и тёплой. Когда звучат котик, мамочка, детушки или ласточка, ребёнку легче почувствовать заботу, уют и доброжелательность.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тексту звучать особенно близко и понятно. Они будто приглашают слушателя не бояться, улыбнуться и представить рядом кого-то доброго и родного.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3707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народной песенки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обычно строится так, чтобы её можно было легко спеть без сложной подготовки. Она быстро запоминается и звучит естественно для детей.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напев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помогает шагать, хлопать, качаться или кружиться. Песенка становится не только музыкой, но и маленькой игрой для тела.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для движения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песенки удобно петь хором, потому что их напев понятен многим сразу. Когда поют вместе, настроение становится дружным и очень тёплым.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вместе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народные песенки похожи на сказки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сказках, и в песенках часто встречаются знакомые детям персонажи: животные, хитрецы, помощники и добрые герои. Они делают текст живым и легко узнаваемым.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рассказывает историю, а песенка ещё и поёт её. От повторов и напева она становится звонкой, весёлой и особенно запоминающейся.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народного творчества любят необычные события и яркие образы. Но песенка звучит короче, быстрее и ритмичнее, поэтому её удобно повторять много раз.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народные песенки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песенки тренируют память: ребёнок слушает строку, запоминает её и старается повторить без ошибки. Это полезно и для учёбы, и для игры.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развивают речь и слух. Дети замечают рифму, различают похожие звуки и учатся произносить слова чётко, красиво и выразительно.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помогают чувствовать ритм. Под них удобно хлопать, шагать, кружиться и двигаться в такт, словно музыка сама подсказывает движения.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тексты дети узнают добрые традиции народа и богатство родного языка. В песенках живут ласка, юмор и уважение к старинному слову.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песенки сегодня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мама напевает знакомую прибаутку, пока заваривает чай, а ребёнок подхватывает последние слова. На кухне сразу становится теплее и веселее. Простая мелодия помогает начать день без спешки и с улыбкой.
</a:t>
            </a:r>
            <a:endParaRPr lang="en-US" sz="1189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на кухне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 слышится знакомый напев, и он сразу вызывает доверие. Даже если песенка очень старая, она остаётся понятной детям: в ней простые образы, ясный ритм и доброжелательное настроение.
</a:t>
            </a:r>
            <a:endParaRPr lang="en-US" sz="1189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слова в новом мультфильме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кругу ребят звучит хороводная песенка, и все двигаются вместе, держась за руки. Кто-то смеётся, кто-то старается попасть в ритм, а воспитатель мягко подсказывает движения. Так старая песенка оживает в новой игре.
</a:t>
            </a:r>
            <a:endParaRPr lang="en-US" sz="1189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детском саду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народную песенку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46300" y="11615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легко понять, а строки быстро запоминаются. Часто в песенке есть повтор, рифма и знакомые детям образы.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6300" y="8678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Текст простой и короткий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946300" y="24611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такой песенки обычно нет одного известного сочинителя. Её сохранил народ, поэтому она живёт в разных вариантах.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46300" y="21674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Автор не назван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946300" y="37607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Песенку поют дома, в игре, на празднике и перед сном. Так она долго остаётся в памяти людей и не теряется.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946300" y="34670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Переходит из поколения в поколение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песенки — маленькие сокровища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песенки дарят детям музыку, улыбку и доброе слово. Они легко запоминаются, сближают людей и бережно хранят память народа в коротких, тёплых строчках.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2026-05-24T02:44:34Z</dcterms:created>
  <dcterms:modified xsi:type="dcterms:W3CDTF">2026-05-24T02:44:34Z</dcterms:modified>
</cp:coreProperties>
</file>