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Н. Глинка. Москва в поэзии и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память войны, поэзии и судьбы России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поэзии Глинки: почему это важно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Глинки Москва — не просто город, а историческая память, пережитая лично. После событий 1812 года она стала знаком испытания, стойкости и возрождения, поэтому тема столицы помогает понять и его поэзию, и эпоху XIX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Николаевич Глинка: основные факты биографии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Николаевич Глинка родился в 1786 году и прожил до 1880 года. Он принадлежал к поколению, чью молодость определили наполеоновские войны и перемены начала XIX века.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был офицером, а затем проявил себя как поэт, публицист и общественный деятель. Его жизненный опыт соединял службу, размышления о стране и интерес к слову.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для него имела Отечественная война 1812 года. Именно она стала главным историческим событием, повлиявшим на его взгляды, чувство долга и отношение к Москве.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творчестве личная биография тесно связана с историей страны. Поэтому Москва у Глинки звучит не только как название места, но и как часть судьбы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личный и исторический образ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Глинки Москва была связана не только с картой страны, но и с собственным военным опытом. Он воспринимал её через пережитые события, тревогу и ответственность за Родину.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1812 года Москва стала для него знаком исторической памяти. В его текстах город объединяет прошлое, народную силу и представление о столице как о символе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 и судьба Москвы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1812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армия оставила Москву, чтобы сохранить силы для дальнейшей борьбы. Это решение современники воспринимали как тяжёлое, но необходимое.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Москвы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сильно пострадал от пожара. Для людей того времени это стало трагедией, связанной с болью утраты и испытанием для всей страны.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возрождение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Москва стала образом стойкости, памяти и надежды. В литературе она всё чаще воспринималась как город, который пережил беду и сохранил своё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московской темы у Глинки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у Глинки связаны между собой: историческое событие вызывает личное чувство, а затем превращается в образ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темы по представленному плану презентации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стоит память о войне 1812 года: именно она задаёт смысл остальным мотивам и делает образ Москвы особенно значимым.
</a:t>
            </a:r>
            <a:endParaRPr lang="en-US" sz="11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33157"/>
            <a:ext cx="375600" cy="30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52242"/>
            <a:ext cx="375600" cy="300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52242"/>
            <a:ext cx="375600" cy="300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Патриотические идеи в поэзии Глинки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Отечеству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Глинки любовь к Родине выражается через готовность служить стране делом, а не только словами. Это делает патриотизм у него деятельным и серьёзным.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долгу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подчёркивает важность ответственности перед Родиной и людьми. Долг в его поэзии связан с честностью, стойкостью и умением не отступать в трудный момент.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видит в народе источник мужества и устойчивости. Москва становится знаком того, что страна способна выдержать испытания, если люди остаются вместе.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единство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Патриотическая тема у Глинки напоминает о соединении личного и общего. Судьба Москвы показывает, что в тяжёлое время важны поддержка, память и общая ответственность.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древней столицы в литературе начала XIX века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старинной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начала XIX века Москва часто предстает как древний город с особой исторической глубиной. Её улицы и храмы напоминают о прошлом, а сама столица воспринимается как хранительница традиции и народной памяти.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после 1812 года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 разорение сделали образ Москвы особенно сильным. В литературе город начинает означать не только утрату, но и стойкость: он страдает вместе со страной и остаётся важной частью её судьбы.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у Глинки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Глинки древняя столица соединяет старину, духовность и память о подвиге народа. Такой образ помогает увидеть Москву не просто как место действия, а как символ исторической силы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Петербург: два литературных образа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почему Москва у Глинки связана с памятью и традицией.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представлений XIX века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чаще связана с исторической глубиной и народной памятью, а Петербург — с государственным устройством и строгим порядком.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мотивы в образе Москвы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Глинки Москва нередко звучит как святыня. Такой образ делает город не только исторически важным, но и духовно значимым для человека и народа.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мотивы молитвы, благодарности и защиты Москва становится местом, где особенно ясно чувствуется связь веры и общей судьбы. Это усиливает торжественный тон его текстов.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символика помогает показать Москву как пространство нравственной опоры. В ней соединяются память о прошлом, уважение к святыням и ощущение единства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образ Москвы у Глинки
</a:t>
            </a:r>
            <a:pPr algn="l" indent="0" marL="0">
              <a:lnSpc>
                <a:spcPct val="80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образа Москвы в творчестве Ф. Н. Глинки: от событий 1812 года к символу стойкости и духовного возрождения.
</a:t>
            </a:r>
            <a:endParaRPr lang="en-US" sz="29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военных воспоминаниях и литературной памяти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 Глинки связаны с тревогой, дорогами отступления и судьбой оставленной столицы. Эти впечатления сделали Москву для него не абстрактным символом, а частью пережитой истории.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образ города закрепился в литературной памяти как знак испытания и славы. Воспоминания участников войны и поэтические отклики следующих поколений помогли сохранить этот образ живым.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образ города закрепился в литературной памяти как знак испытания и славы. Воспоминания участников войны и поэтические отклики следующих поколений помогли сохранить этот образ живым.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акценты московской темы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московский образ у Глинки строится вокруг события 1812 года, а остальные мотивы поддерживают его и делают более глубоким.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анализа текстов и темы урока о Ф. Н. Глинке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сосредоточен на войне и памяти, но именно духовность и единство превращают исторический факт в поэтический образ.
</a:t>
            </a:r>
            <a:endParaRPr lang="en-US" sz="11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произведений Глинки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стиль делает текст не только красивым, но и убедительным. Читатель чувствует, что речь идёт не о простом городе, а о символе национальной судьбы.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часто использует торжественную интонацию и высокую лексику. Благодаря этому Москва в его текстах звучит как величественный и значимый для страны город.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речи заметны книжные слова и образы с сильным эмоциональным смыслом: Отечество, слава, святыня, память. Они помогают передать уважение к истории и людям.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символ народного единства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Москвы у Глинки соединяются судьбы разных людей. Общая беда показывает, что история страны касается не одного героя, а всего народа.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подчёркивает ответственность перед Родиной и важность общей памяти. Москва становится местом, где особенно ясно видно, как люди держатся вместе в тяжёлое время.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город воспринимается как знак сплочённости и мужества. Его образ напоминает, что сила страны рождается из единства и верности общему делу.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и другие поэты его эпохи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Жуковского и Пушкина тоже встречаются темы войны 1812 года, народного подвига и памяти о Москве. Эти мотивы были важны для всей поэзии начала XIX века. Они помогали осмыслить недавнюю историю.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Особенность Глинки в том, что его интонация более прямая и гражданская. Он чаще говорит о долге, служении и военном опыте, поэтому московская тема звучит у него особенно резко и патриотично.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образа Москвы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смену настроения, но и движение мысли от личной боли к общему историческому смыслу.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теме и композиции образа Москвы у Ф. Н. Глинки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образ, тем сильнее в нём звучат надежда и уверенность в возрождении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опоры темы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поэта тесно связана с историей страны: личная жизнь Глинки и судьба Москвы складываются в единый историко-литературный сюжет.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роли, связанные с темой Москвы у Глинки.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Ф. Н. Глинке и событиях 1812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596462"/>
            <a:ext cx="57060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596458"/>
            <a:ext cx="570600" cy="57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13974" y="1596458"/>
            <a:ext cx="499275" cy="57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тему Москвы у Глинки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литературе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Москвы показывает, как поэзия сохраняет важные события. Через художественный образ ученик лучше понимает, почему 1812 год стал частью национальной памяти.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автора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Глинки историческое событие связано с собственными впечатлениями. Это помогает увидеть, что литература рождается не только из фактов, но и из пережитого опыта.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у поэта становится символом страны, а не только города. Такой пример учит замечать, как в литературе частное превращается в общее и значимое для всех.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Москвы в творчестве Ф. Н. Глинки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Глинки Москва соединяет память о 1812 годе, образ древней столицы и идею национального возрождения. Через неё поэт показывает, как история становится живым символом народа.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2026-05-22T17:09:14Z</dcterms:created>
  <dcterms:modified xsi:type="dcterms:W3CDTF">2026-05-22T17:09:14Z</dcterms:modified>
</cp:coreProperties>
</file>