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Китая: масштаб, структура и географические особенности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меняющая карту мира.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хозяйство Китая стало объектом мирового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1978 года, специальные экономические зоны, экспортный рывок и огромный внутренний рынок превратили Китай в один из главных центров мировой экономики. Его прибрежное положение усилило связь со странами Азии и мировыми морскими маршрутами.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Китая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быстро расширяется в крупнейших городах и формирует значительную часть современной экономики. Она охватывает торговлю, финансы, транспорт, образование и цифровые сервисы, повышая роль городских центров.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остается опорой роста: она обеспечивает экспорт, занятость и технологическое развитие. Особенно важны обрабатывающие производства, связанные с машиностроением, электроникой, металлургией и химией.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дает меньшую долю ВВП, но сохраняет стратегическое значение для продовольственной безопасности. Оно снабжает население основными продуктами и поддерживает занятость в сельских районах.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усложнению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показывает движение от преимущественно аграрно-индустриальной модели к более сложной экономике, где растет значение технологий, услуг и внутреннего спроса.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роли потребления, инвестиций и экспорта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к внутреннему спросу стал особенно заметен после 2008 года, когда государственные вложения поддержали рост. В 2020-е годы усилились цифровая торговля и роль городского потребителя.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модель Китая становится менее зависимой от внешнего спроса и все сильнее опирается на внутренний рынок и инвестиции.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 по данным Всемирного банка и Национального бюро статистики КНР; индексы, 2000=100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 экономической концентрации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как витрина роста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Янцзы и дельта Жемчужной реки стали пространством, где особенно заметны масштабы китайской индустриализации. Здесь рядом с портами и магистралями выросли заводы, технопарки и деловые кварталы, формируя плотную сеть экономических связей.
</a:t>
            </a:r>
            <a:endParaRPr lang="en-US" sz="1076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пояс и наука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Пекин—Тяньцзинь—Хэбэй выделяется сочетанием административных функций, научных центров и крупной промышленности. В нем сосредоточены университеты, исследовательские организации и современные предприятия, связанные с высокими технологиями и управлением.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рывок Чэнду—Чунцин
</a:t>
            </a:r>
            <a:pPr algn="ctr" indent="0" marL="0">
              <a:lnSpc>
                <a:spcPct val="100000"/>
              </a:lnSpc>
              <a:buNone/>
            </a:pPr>
            <a:r>
              <a:rPr lang="en-US" sz="4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Чэнду—Чунцин показывает, как хозяйственное развитие постепенно выходит за пределы побережья. Этот узел усиливается за счет транспортных коридоров, логистики и перерабатывающих производств, связывая западные районы с национальным рынком.
</a:t>
            </a:r>
            <a:endParaRPr lang="en-US" sz="1028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отрасли формируют экономическое ядро страны, где они сосредоточены и какую функцию выполняют в хозяйстве.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Китая опирается на сочетание высокотехнологичных и базовых отраслей: одни обеспечивают экспорт, другие — инфраструктуру и промышленную устойчивость.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отраслевой структуре хозяйства Китая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отрасли и их роль в экономике Китая
</a:t>
            </a:r>
            <a:endParaRPr lang="en-US" sz="2424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продовольственная безопасность
</a:t>
            </a:r>
            <a:endParaRPr lang="en-US" sz="2398" dirty="0"/>
          </a:p>
        </p:txBody>
      </p:sp>
      <p:sp>
        <p:nvSpPr>
          <p:cNvPr id="10" name="Text 1"/>
          <p:cNvSpPr txBox="1"/>
          <p:nvPr/>
        </p:nvSpPr>
        <p:spPr>
          <a:xfrm>
            <a:off x="5190475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спрос на продовольствие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должен обеспечивать пищей более 1,4 млрд человек, поэтому сельское хозяйство остается вопросом национальной устойчивости. Даже при небольшой доле в ВВП оно имеет стратегическое значение.
</a:t>
            </a:r>
            <a:endParaRPr lang="en-US" sz="994" dirty="0"/>
          </a:p>
        </p:txBody>
      </p:sp>
      <p:sp>
        <p:nvSpPr>
          <p:cNvPr id="11" name="Text 2"/>
          <p:cNvSpPr txBox="1"/>
          <p:nvPr/>
        </p:nvSpPr>
        <p:spPr>
          <a:xfrm>
            <a:off x="5190475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земельная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4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сокращает пахотные земли, а значит, повышает нагрузку на аграрный сектор. Земля используется особенно интенсивно в густонаселенных равнинах востока и юга страны.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5190475" y="3791595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 на севере
</a:t>
            </a:r>
            <a:pPr algn="l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распределены крайне неравномерно: северные районы чаще сталкиваются с дефицитом воды. Это усиливает значение ирригации, водохранилищ и рационального распределения ресурсов.
</a:t>
            </a:r>
            <a:endParaRPr lang="en-US" sz="959" dirty="0"/>
          </a:p>
        </p:txBody>
      </p:sp>
      <p:sp>
        <p:nvSpPr>
          <p:cNvPr id="13" name="Text 4"/>
          <p:cNvSpPr txBox="1"/>
          <p:nvPr/>
        </p:nvSpPr>
        <p:spPr>
          <a:xfrm>
            <a:off x="7207550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4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растениеводства составляют рис, пшеница, кукуруза, соя и чай. Эти культуры поддерживают как внутреннее потребление, так и традиционные экспортные и региональные специализации.
</a:t>
            </a:r>
            <a:endParaRPr lang="en-US" sz="1082" dirty="0"/>
          </a:p>
        </p:txBody>
      </p:sp>
      <p:sp>
        <p:nvSpPr>
          <p:cNvPr id="14" name="Text 5"/>
          <p:cNvSpPr txBox="1"/>
          <p:nvPr/>
        </p:nvSpPr>
        <p:spPr>
          <a:xfrm>
            <a:off x="7207550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3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укрепления продовольственной безопасности используются механизация, зерновые резервы и контроль над импортом. Такая политика помогает сглаживать риски неурожаев и ценовых колебаний.
</a:t>
            </a:r>
            <a:endParaRPr lang="en-US" sz="929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 Китая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все заметнее поставляет не только массовые товары, но и сложные изделия, встроенные в международные производственные цепочки.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Китая смещен в сторону продукции с более высокой добавленной стоимостью, что усиливает его технологическую и торговую роль в мире.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по данным UN Comtrade и Trade Map; доли округлены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производственная цепочка в Китае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хозяйственных связей в промышленности, транспорте и торговле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как основа хозяйственного развития
</a:t>
            </a:r>
            <a:endParaRPr lang="en-US" sz="2398" dirty="0"/>
          </a:p>
        </p:txBody>
      </p:sp>
      <p:sp>
        <p:nvSpPr>
          <p:cNvPr id="9" name="Text 1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высокоскоростных железных дорог связывает крупнейшие города и ускоряет деловые поездки, перевозки и региональную интеграцию. Для такой страны это не только транспорт, но и фактор экономического единства.
</a:t>
            </a:r>
            <a:endParaRPr lang="en-US" sz="1144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ворота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Шанхай, Нинбо-Чжоушань, Шэньчжэнь и Гуанчжоу играют роль главных портовых узлов. Через них проходят огромные потоки грузов, связанные с экспортом, импортом и международными цепочками поставок.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побережья и 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Автомагистрали, железные дороги, речные пути и аэропорты соединяют развитое побережье с внутренними провинциями. Это снижает издержки и делает рынок страны более целостным.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сеть ускоряет движение товаров, людей и капитала. Благодаря этому усиливаются территориальная специализация, инвестиционная привлекательность регионов и устойчивость хозяйства в целом.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200" y="1134925"/>
            <a:ext cx="246600" cy="2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4275" y="1134925"/>
            <a:ext cx="246600" cy="21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9350" y="1145885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32325" y="3303760"/>
            <a:ext cx="246600" cy="197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72000" y="3284800"/>
            <a:ext cx="235200" cy="235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энергетики Китая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как базовый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по-прежнему обеспечивает значительную часть электроэнергии и промышленного тепла. Это поддерживает быстрый рост производства, но одновременно усиливает зависимость от высоких выбросов и загрязнения воздуха в индустриальных районах.
</a:t>
            </a:r>
            <a:endParaRPr lang="en-US" sz="956" dirty="0"/>
          </a:p>
        </p:txBody>
      </p:sp>
      <p:sp>
        <p:nvSpPr>
          <p:cNvPr id="16" name="Text 3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Гидроэнергетический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речные системы позволяют активно использовать гидроэнергию, особенно в юго-западных районах. Она важна для покрытия спроса в пиковые периоды и для поддержки крупных промышленных центров.
</a:t>
            </a:r>
            <a:endParaRPr lang="en-US" sz="960" dirty="0"/>
          </a:p>
        </p:txBody>
      </p:sp>
      <p:sp>
        <p:nvSpPr>
          <p:cNvPr id="17" name="Text 4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роста и 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 состоит в том, чтобы одновременно обеспечивать промышленность, энергетическую безопасность и экологическую модернизацию. Сокращение загрязнения требует вложений в чистые технологии и более строгого контроля выбросов.
</a:t>
            </a:r>
            <a:endParaRPr lang="en-US" sz="956" dirty="0"/>
          </a:p>
        </p:txBody>
      </p:sp>
      <p:sp>
        <p:nvSpPr>
          <p:cNvPr id="18" name="Text 5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развитие ВИЭ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стал одним из мировых лидеров по строительству солнечных и ветровых электростанций. Развитие возобновляемой энергетики помогает диверсифицировать баланс и снижать нагрузку на традиционные источники.
</a:t>
            </a:r>
            <a:endParaRPr lang="en-US" sz="105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электростанции дополняют энергосистему страны и повышают ее устойчивость. Этот сектор рассматривается как способ обеспечить крупные города и предприятия стабильной энергией при более низких выбросах.
</a:t>
            </a:r>
            <a:endParaRPr lang="en-US" sz="9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рост потребительского рынка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усиливает спрос не только на жилье, но и на услуги повседневной экономики: от транспорта до цифровых платформ и бытовой техники.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городского населения, тем шире внутренний рынок и сильнее нагрузка на инфраструктуру, коммунальные системы и муниципальные бюджеты.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National Bureau of Statistics of China, 2000–2023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их хозяйственная специализация
</a:t>
            </a:r>
            <a:endParaRPr lang="en-US" sz="248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Китая выполняют разные экономические функции: одни концентрируют финансы и управление, другие — производство, торговлю и транспортные потоки.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активность сосредоточена в узлах с разной специализацией, что усиливает межгородскую кооперацию и поддерживает высокую концентрацию капитала и кадров.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крупнейшим экономическим центрам Китая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00" y="2015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3575" y="2034035"/>
            <a:ext cx="246600" cy="19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7550" y="2034035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1925" y="2015075"/>
            <a:ext cx="2058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технологического обновления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6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платформенных сервисов, облачных решений и больших данных меняет структуру хозяйства. Цифровые технологии повышают производительность, ускоряют обмен информацией и создают новые рынки для бизнеса и потребителей.
</a:t>
            </a:r>
            <a:endParaRPr lang="en-US" sz="1348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 5G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искусственный интеллект и сети пятого поколения усиливают автоматизацию, связь и управление производством. Эти направления помогают китайским компаниям сокращать издержки и быстрее внедрять новые решения.
</a:t>
            </a:r>
            <a:endParaRPr lang="en-US" sz="1241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и аккумуляторы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активно расширяет производство электромобилей, батарей и зарядной инфраструктуры. Это снижает зависимость от традиционного автопрома и укрепляет позиции страны в глобальном технологическом соревновании.
</a:t>
            </a:r>
            <a:endParaRPr lang="en-US" sz="127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Полупроводники и НИОКР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полупроводниковой отрасли и прикладных исследований имеет стратегическое значение. Государственная поддержка университетов, технопарков и компаний помогает формировать собственную научно-промышленную базу.
</a:t>
            </a:r>
            <a:endParaRPr lang="en-US" sz="12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государство управляет экономическим ростом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общую логику китайской модели: планирование, выбор приоритетов, финансовая поддержка и контроль результатов.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и связи Китая с мировым рынком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остается ключевым узлом мировой торговли, связывающим азиатские производственные цепочки с рынками Европы и Северной Америки.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оборота отражает интеграцию в мировую экономику, но одновременно делает страну чувствительной к торговым конфликтам и сбоям поставок.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Trade Organization; General Administration of Customs of China, 2000–2023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социальные и экологические вызовы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4887625" y="10371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3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провинции заметно опережают внутренние районы по доходам, инфраструктуре и рабочим местам. Это усиливает миграцию в крупные города и усложняет выравнивание уровня жизни между регионами.
</a:t>
            </a:r>
            <a:endParaRPr lang="en-US" sz="1074" dirty="0"/>
          </a:p>
        </p:txBody>
      </p:sp>
      <p:sp>
        <p:nvSpPr>
          <p:cNvPr id="11" name="Text 2"/>
          <p:cNvSpPr txBox="1"/>
          <p:nvPr/>
        </p:nvSpPr>
        <p:spPr>
          <a:xfrm>
            <a:off x="4887625" y="233512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рождаемости и рост доли пожилых людей меняют рынок труда и увеличивают нагрузку на пенсионную и медицинскую системы. Экономике приходится адаптироваться к более медленному демографическому росту.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4887625" y="36330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промышленных агломерациях сохраняются проблемы качества воздуха и воды. Высокая концентрация предприятий и транспорта требует более строгих экологических норм и инвестиций в очистные технологии.
</a:t>
            </a:r>
            <a:endParaRPr lang="en-US" sz="1031" dirty="0"/>
          </a:p>
        </p:txBody>
      </p:sp>
      <p:sp>
        <p:nvSpPr>
          <p:cNvPr id="13" name="Text 4"/>
          <p:cNvSpPr txBox="1"/>
          <p:nvPr/>
        </p:nvSpPr>
        <p:spPr>
          <a:xfrm>
            <a:off x="7113925" y="10371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дефицит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северо-западе страны ощущается нехватка воды, которая ограничивает промышленность и сельское хозяйство. Неравномерность водных ресурсов становится важным фактором пространственного развития.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13925" y="233512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инвестиции в строительство и инфраструктуру сопровождались ростом долговой нагрузки. Это повышает требования к финансовой дисциплине и более осторожному выбору новых проектов.
</a:t>
            </a:r>
            <a:endParaRPr lang="en-US" sz="1073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как узел глобальных цепочек стоимости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и 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важное место в международном разделении труда как площадка сборки, переработки и выпуска готовой продукции. Это связано с масштабом производства, логистикой и доступом к крупному рынку.
</a:t>
            </a:r>
            <a:endParaRPr lang="en-US" sz="1075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Поставщик комплектующих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не только собирает изделия, но и производит значительную часть комплектующих для мировой промышленности. Поэтому китайские предприятия встроены в длинные цепочки поставок и кооперации.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«Пояс и путь»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транспортные и инфраструктурные проекты Китай расширяет экономические связи в Азии, Африке и Европе. Это усиливает его влияние на движение товаров, капитала и строительных технологий.
</a:t>
            </a:r>
            <a:endParaRPr lang="en-US" sz="1017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 преимущество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морям, сеть портов и близость к динамичным азиатским рынкам делают страну удобным посредником в мировых потоках. Географическое положение усиливает ее роль в глобальной экономике.
</a:t>
            </a:r>
            <a:endParaRPr lang="en-US" sz="1017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экономическая мощь Китая опирается на масштаб и инфраструктуру, но сталкивается с внутренними и внешними ограничениями.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обеспечивают высокую устойчивость роста, однако долгосрочная конкурентоспособность зависит от снижения рисков, модернизации и более сбалансированного развития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и проблемам экономики Китая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хозяйства Китая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экономика, меняющая географию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Китая сочетает масштаб, промышленную мощь, урбанизацию и технологическое обновление. Его дальнейший успех будет зависеть от инноваций, внутреннего спроса, экологической политики и уменьшения региональных различий.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2026-06-03T04:32:30Z</dcterms:created>
  <dcterms:modified xsi:type="dcterms:W3CDTF">2026-06-03T04:32:30Z</dcterms:modified>
</cp:coreProperties>
</file>