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Дискуссионные проблемы цитологии: современный взгляд и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вопросы клетки, органоидов и жизни в биологии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дискуссий в цитологии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зародилась с клеточной теорией XIX века. Сегодня она опирается на молекулярную биологию и генетику, что делает понимание клеточных процессов важным для медицины и биотехнологий.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о понятии клетки: определение и границы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клетка рассматривается как базовая единица жизни, несущая структурные и функциональные свойства организма, но новые данные ставят под вопрос её однозначность.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органелл и симбиотических структур привело к расширению представлений о клеточной организации и возникновению гибких определений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исследователи считают, что клетки могут быть нечётко ограничены, включая мультиклеточные структуры типа синцитиев и коэнобий, что осложняет классификацию.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прокариот: классификационные трудности
</a:t>
            </a:r>
            <a:endParaRPr lang="en-US" sz="2397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имеют уникальные биохимические и генетические особенности, отличающие их от бактерий, вызывая сомнения в целесообразности термина «прокариоты».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деление на прокариоты и эукариоты не учитывает фундаментальные различия между бактериями и археями.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выделяет три домена жизни: бактерии, археи и эукариоты, что изменило представления о филогенетических связях.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Обсуждаются сложности использования термина «прокариоты» в учёных кругах ввиду разнообразия метаболизма и структуры мембран у архей.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эукариот: основные гипотезы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гипотезы eocyte предлагает формирование эукариот из определённой группы архей, расширяя эволюционные модели.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1967 год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 Маргулис выдвинула теорию симбиогенеза, объясняющую возникновение митохондрий и пластид через эндосимбиоз прокариот.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Вёзе выделил третий домен — археи, что повлияло на взгляды о происхождении эукариот и их связях с другими организмами.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палеонтологических данных усложняет точное восстановление эволюционной истории появления эукариот.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и эволюция вирусов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обладают собственным генетическим материалом и способны к эволюции, что приближает их к живым организмам. Однако они полностью зависят от клеточного хозяина для размножения.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как анклавы между живым и неживым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учёные предлагают классифицировать вирусы как особую форму существования, находящуюся на границе живого и неживого, из-за их уникального образа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вирусы и их роль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Mimivirus и Pandoravirus расширили представления о вирусах, показав их сложность и эволюционные связи с клеточной жизнью, вызывая вопросы о статусе вирусов.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граница жизни и нежизни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Пластиды: вопросы автономии и эволюции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существуют в различных формах — фотосинтетические, запасающие и пигментированные, отражая широкий функциональный спектр в клетках.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и третичные симбиотические события приводят к появлению сложных пластид у водорослей, демонстрируя множественные симбиотические процессы.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собственный геном и деление, пластиды тесно связаны с клеточными механизмами, что ставит под вопрос уровень их самостоятельности.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чётких морфологических, биохимических или генетических критериев затрудняет определение границ между органеллами и симбионтами.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Высокоинтегрированные эндосимбионты, например Buchnera и хлореллы, вызывают вопросы о статусе как органелл или самостоятельных организмов.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осложнена из-за вариабельности пластид: первичные, вторичные и третичные, что отражает сложность их происхождения.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«органелла» усложняется существованием промежуточных форм, таких как нитчатые митохондрии и симбиотические бактерии.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и дискриминанты органелл: современные взгляды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800170"/>
            <a:ext cx="4894200" cy="31020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прокариот и эукариот по ключевым признакам клеточной организации.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Исключения, такие как гигантские бактерии или планктомицеты с ядроподобными структурами, усложняют строгую классификацию.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12-е издание, 2021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прокариоты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Thiomargarita namibiensis достигает 750 мкм, что нарушает традиционные представления о размерах бактерий. Такие исключения показывают широкие пределы клеточного размера и адаптации.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Сверхмалые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Mycoplasma, около 0,2 мкм, демонстрирует минимальные размеры клеток, близкие к границе, необходимой для жизнедеятельности, вызывая вопросы о минимальном составе клетки.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размеров клетки: феномены и парадоксы
</a:t>
            </a:r>
            <a:endParaRPr lang="en-US" sz="24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традиционно считается исключительной характеристикой эукариот, определяющей их клеточную организацию и регулирующей генетическую активность.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Дискуссия о природе ядра и его уникальности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о внутренней компартментализации некоторых прокариот вызывают необходимость пересмотра понимания клеточной эволюции и структуры.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бактерий, таких как Gemmata obscuriglobus с мембраносвязанным ядроподобным отделом, ставит под сомнение жёсткую границу между прокариотами и эукариотами.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встречается у многих организмов и влияет на процессы роста, регенерации и адаптации. Её роль в патологиях и эволюционных механизмах остаётся предметом активных исследований.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5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24n
</a:t>
            </a:r>
            <a:pPr algn="ctr" indent="0" marL="0">
              <a:lnSpc>
                <a:spcPct val="90000"/>
              </a:lnSpc>
              <a:buNone/>
            </a:pPr>
            <a:r>
              <a:rPr lang="en-US" sz="946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растительных клетках эндосперма достигает высокого уровня полиплоидии, что отражает эволюционные и функциональные особенности.
</a:t>
            </a:r>
            <a:endParaRPr lang="en-US" sz="4258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Альтшуль Е.И., 2020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микроскопия: возможности и пределы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обеспечивает наблюдение клеток с разрешением около 200 нм, что ограничивает видимость ультраструктур. Её простота и доступность делают её фундаментальной, но требует сочетания с другими методами для глубокого анализа.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сверхвысокого разрешения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STED, PALM и SIM расширяют визуализацию до нанометрового масштаба. Они открывают новые горизонты для изучения динамики цитоплазматических структур и молекулярных комплексов в живых клетках.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методов цитологии и их последствия
</a:t>
            </a:r>
            <a:endParaRPr lang="en-US" sz="2485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современные споры о структуре и функциях
</a:t>
            </a:r>
            <a:endParaRPr lang="en-US" sz="2236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Arp2/3-комплекса и моторных белков расширили понимание молекулярных механизмов сборки и регуляции цитоскелета.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формируется из актиновых филаментов, микротрубочек и промежуточных филаментов, обеспечивая форму и механическую устойчивость клетки.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динамическая организация регулирует внутриклеточный транспорт и поддерживает клеточные движения различных типов, включая амёбоидное и ресничное.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цитоскелета в межклеточных взаимодействиях и формировании клеточной полярности остаётся предметом активных дискуссий в современной биологии.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мозаичность мембран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мембраны представляют собой сложный комплекс липидных и белковых компонентов, формирующих рафты и ямки, отвечающие за избирательный транспорт и сигнальные функции.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модели мембран
</a:t>
            </a:r>
            <a:pPr algn="ctr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Обсуждаются «раковинная» и «мозаичная» модели строения, подчеркивающие многообразие организационных форм мембран и сложности их эволюционного происхождения.
</a:t>
            </a:r>
            <a:endParaRPr lang="en-US" sz="1181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белковых комплексов
</a:t>
            </a:r>
            <a:pPr algn="ctr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выявляют участки с высокой подвижностью белков, что влияет на функциональную пластичность мембран в различных типах клеток и тканевых средах.
</a:t>
            </a:r>
            <a:endParaRPr lang="en-US" sz="1252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мембраны: современные концепции и проблемы
</a:t>
            </a:r>
            <a:endParaRPr lang="en-US" sz="20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система: вопросы об автономии клетки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функционирует как открытая система, постоянно обмениваясь веществами и сигналами с окружающей средой, что обеспечивает её жизнедеятельность и адаптацию.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Феномены лизиса, апоптоза и образование синцитиев демонстрируют границы автономии, переходы к межклеточной интеграции и программы клеточной смерти.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пределов клеточной автономии сложно, поскольку клеточные сообщества формируют функционально слитые структуры в многоклеточных организмах.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исключения: дрожжи с фрагментированным жизненным циклом и бессмертные линии HeLa, что ставит под вопрос универсальность критериев старения.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сигнальные пути играют роль в регуляции старения, включая механизмы апоптоза и сенесценции в ответ на стресс.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Теломерные теории подчёркивают укорочение теломер как ключевой фактор, ограничивающий количество делений клеток и вызывающий старение.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теории связывают старение с накоплением ДНК-повреждений, приводящих к снижению функциональной активности клеток.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определения клеточного старения: теории и парадоксы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Цитологические методы играют ключевую роль в выявлении атипичных клеток при онкологических заболеваниях и в пренатальной диагностике, обеспечивая раннее обнаружение патологий.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связаны с точностью интерпретации данных, рисками ошибок, а также с защитой личных биологических данных и применением полученных результатов в медицине.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этические аспекты цитологических исследований
</a:t>
            </a:r>
            <a:endParaRPr lang="en-US" sz="18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вызовы и дискуссии в цитологии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редактирование, включая CRISPR/Cas9, открывает новые возможности для лечения болезней и создания трансгенных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возникают споры относительно границ вмешательства в эмбриональные клетки и этических норм в генной терапии и клонировании.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Прецеденты, такие как создание генно-модифицированных детей в Китае, вызывают масштабные дебаты в международном научном и этическом сообществах.
</a:t>
            </a:r>
            <a:endParaRPr lang="en-US" sz="11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дискуссий в цитологии для науки и будущего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Дискуссионные вопросы цитологии стимулируют переосмысление жизни на клеточном уровне, способствуют развитию методов исследования и имеют важное значение для медицины, биотехнологии и биоэтики.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2026-05-10T07:11:36Z</dcterms:created>
  <dcterms:modified xsi:type="dcterms:W3CDTF">2026-05-10T07:11:36Z</dcterms:modified>
</cp:coreProperties>
</file>