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Сухомлинский. «Почему плачет синичка?»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доброте, сочувствии и бережном отношении к природе.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Сухомлинский писал простые и мудрые рассказы, в которых рядом живут природа, школьная жизнь и добрые поступки.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Сухомлинский и его книги для детей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произведение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загадка
</a:t>
            </a:r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с удивления: ребёнок видит плачущую синичку и старается понять, почему она грустит. Так обычное наблюдение превращается в важный вопрос.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как одно короткое событие заставляет задуматься о чувствах маленькой птицы. Читатель вместе с героем учится замечать то, что легко пропустить.
</a:t>
            </a:r>
            <a:endParaRPr lang="en-US" sz="1155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
</a:t>
            </a:r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рассказе не выглядит чем-то далёким и безмолвным. Она словно дышит, чувствует и нуждается в заботе человека, который умеет быть осторожным.
</a:t>
            </a:r>
            <a:endParaRPr lang="en-US" sz="1183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Простая, но важная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маленький эпизод Сухомлинский говорит о большом: нельзя обижать слабого и беззащитного, даже если это всего лишь маленькая птица.
</a:t>
            </a:r>
            <a:endParaRPr lang="en-US" sz="11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Синичка как главный образ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и беззащитная
</a:t>
            </a:r>
            <a:pPr algn="l" indent="0" marL="0">
              <a:lnSpc>
                <a:spcPct val="115000"/>
              </a:lnSpc>
              <a:buNone/>
            </a:pPr>
            <a:r>
              <a:rPr lang="en-US" sz="123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Синичка в рассказе кажется совсем крошечной, поэтому её боль особенно заметна. Такой образ вызывает у читателя жалость и желание защитить птицу.
</a:t>
            </a:r>
            <a:endParaRPr lang="en-US" sz="1231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заметна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или в лесу маленькая синичка выглядит ещё слабее на фоне веток, снега и тишины. Такой пейзаж усиливает чувство заботы о ней.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 доверчивая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не представлена как дикий и страшный зверёк. Напротив, она выглядит доверчивой и открытой миру, а значит, ещё более уязвимой.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слёзы становятся знаком беды. Через этот образ автор помогает понять, что даже молчаливое существо может испытывать страх и обиду.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синичка плачет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замечена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обращает внимание на синичку и видит, что с ней что-то не так. Это первый шаг к пониманию чужой беды.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Слёзы замечены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птицы замечают слёзы или признаки печали. Простое наблюдение вызывает тревогу и заставляет остановиться, а не пройти мимо.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найдена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Выясняется, что синичке было причинено зло или беспокойство. Именно человеческая неосторожность нарушила её спокойную жизнь.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сделан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понимает: слабому существу нельзя причинять боль. Из сочувствия рождается желание исправить ошибку и помочь.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истории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наблюдения к сочувствию и доброму поступку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661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5303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боль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человек не делает вид, что ничего не произошло. Он замечает чужую беду и умеет остановиться, чтобы понять, что именно случилось.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слабому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в рассказе проявляется не в красивых словах, а в готовности защитить того, кто сам не может себя отстоять.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напоминает, что природа нуждается в аккуратности и уважении. Забота о маленьком существе становится настоящим проявлением человечности.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проходить мимо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Сухомлинский учит не быть равнодушным. Если кто-то рядом страдает, важно увидеть это и выбрать добрый, а не удобный поступок.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доброты и сострадания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учит рассказ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внимательным
</a:t>
            </a:r>
            <a:pPr algn="l" indent="0" marL="0">
              <a:lnSpc>
                <a:spcPct val="150000"/>
              </a:lnSpc>
              <a:buNone/>
            </a:pPr>
            <a:r>
              <a:rPr lang="en-US" sz="103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природе начинается с простых привычек: смотреть осторожно, действовать тихо и замечать, кому нужна помощь. Это полезно и в лесу, и во дворе.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обижать птиц
</a:t>
            </a:r>
            <a:pPr algn="l" indent="0" marL="0">
              <a:lnSpc>
                <a:spcPct val="150000"/>
              </a:lnSpc>
              <a:buNone/>
            </a:pPr>
            <a:r>
              <a:rPr lang="en-US" sz="103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даже маленькая птица чувствует страх и боль. Нельзя пугать её, ловить ради забавы или ломать то, что ей помогает жить.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вредить ради игры
</a:t>
            </a:r>
            <a:pPr algn="l" indent="0" marL="0">
              <a:lnSpc>
                <a:spcPct val="150000"/>
              </a:lnSpc>
              <a:buNone/>
            </a:pPr>
            <a:r>
              <a:rPr lang="en-US" sz="103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шалость для человека может стать настоящей бедой для беззащитного существа. Автор учит думать о последствиях раньше, чем делать что-то необдуманное.
</a:t>
            </a:r>
            <a:endParaRPr lang="en-US" sz="1034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гнёзда и тишину
</a:t>
            </a:r>
            <a:pPr algn="l" indent="0" marL="0">
              <a:lnSpc>
                <a:spcPct val="150000"/>
              </a:lnSpc>
              <a:buNone/>
            </a:pPr>
            <a:r>
              <a:rPr lang="en-US" sz="103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 особенно нужны покой и безопасность. Если не шуметь рядом с гнездом и не тревожить его, живой мир будет чувствовать себя спокойнее.
</a:t>
            </a:r>
            <a:endParaRPr lang="en-US" sz="10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тонкой ветке маленькая синичка кажется особенно хрупкой. Вокруг — спокойствие, снег и неподвижный воздух, которые подчёркивают её уязвимость. Такой образ помогает сразу почувствовать, почему птицу хочется защитить.
</a:t>
            </a:r>
            <a:endParaRPr lang="en-US" sz="858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ветка над синичкой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рассказе не просто фон, а часть жизни птицы. Здесь важно всё: дерево, гнездо, тишина и осторожность человека. Именно в таком месте особенно ясно видно, как хрупок мир природы.
</a:t>
            </a:r>
            <a:endParaRPr lang="en-US" sz="962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 в зимнем лесу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 этой истории стоит не выше природы, а рядом с ней. Он смотрит на маленькую птицу, замечает её беду и учится быть бережным, словно охраняет живую тишину вокруг.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рядом с природой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природа в рассказе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годы напоминают, что автор умел говорить с младшими школьниками ясно, коротко и сердечно, поэтому его рассказы легко запоминаются.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1918–1970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годы жизни Сухомлинского, создавшего простые и очень тёплые тексты для детей.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В. А. Сухомлинском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525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чувствуется тревога: синичке больно, и её плач сразу вызывает беспокойство. Читатель понимает, что случилось что-то несправедливое и опасное.
</a:t>
            </a:r>
            <a:endParaRPr lang="en-US" sz="1343" dirty="0"/>
          </a:p>
        </p:txBody>
      </p:sp>
      <p:sp>
        <p:nvSpPr>
          <p:cNvPr id="8" name="Text 1"/>
          <p:cNvSpPr txBox="1"/>
          <p:nvPr/>
        </p:nvSpPr>
        <p:spPr>
          <a:xfrm>
            <a:off x="3387600" y="935100"/>
            <a:ext cx="30150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желание разобраться в случившемся. Герой смотрит на птицу внимательнее, задаёт вопрос и начинает переживать за её состояние, а не остаётся равнодушным.
</a:t>
            </a:r>
            <a:endParaRPr lang="en-US" sz="1292" dirty="0"/>
          </a:p>
        </p:txBody>
      </p:sp>
      <p:sp>
        <p:nvSpPr>
          <p:cNvPr id="9" name="Text 2"/>
          <p:cNvSpPr txBox="1"/>
          <p:nvPr/>
        </p:nvSpPr>
        <p:spPr>
          <a:xfrm>
            <a:off x="5664850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финал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приходит облегчение: добрый поступок помогает вернуть спокойствие. История оставляет тёплое чувство и учит, что забота способна исправить многое.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истории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героя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прошёл мимо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замечает чужую беду и не делает вид, что ничего не произошло. Именно внимательность становится первым шагом к доброму поступку и помогает увидеть проблему по-настоящему.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4572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Понял причину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старается разобраться, почему синичке плохо, и думает не только о себе. Такой взгляд показывает честность: сначала понять, потом делать вывод и исправлять ошибку.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Почувствовал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осознаёт, что любое неосторожное действие может обидеть слабое существо. Это важный урок: за свои поступки нужно отвечать, особенно если рядом живое и беззащитное.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45725" y="325475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Захотел помочь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главное — он не ограничивается сожалением. Герой хочет изменить ситуацию, потому что настоящая доброта проявляется не в словах, а в заботливом деле.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добрый поступок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чувств в рассказе В. Сухомлинского.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2493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3464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6619" y="30856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видят птиц каждый день: во дворе, у школы или в парке. Если смотреть внимательно, можно заметить, когда птице нужна помощь или спокойное место.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напоминает, что животных нельзя пугать ради шутки. Лучше пройти тихо, не трогать гнёзда и не мешать птицам искать корм и отдыхать.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может помочь птицам по-настоящему: сделать кормушку, насыпать корм и следить, чтобы рядом было чисто. Такой маленький труд приносит большую пользу.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 и парк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 и не ломать ветки — тоже забота о природе. Тогда птицам легче жить рядом с людьми, а двор и парк становятся уютнее и безопаснее.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вышел во двор и заметил на снегу маленькую птицу. Он остановился, достал из кармана корм и тихо положил его в кормушку. Синичка не испугалась, а только осторожно подлетела ближе и чуть наклонила голову, будто поблагодарила.
</a:t>
            </a:r>
            <a:endParaRPr lang="en-US" sz="644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кормушки утром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увидела птичку на ветке и сразу поняла, что ей нужен покой. Она не стала шуметь и махать руками, а просто отошла в сторону. Потом она долго смотрела, как птица устроилась поудобнее и перестала тревожно метаться.
</a:t>
            </a:r>
            <a:endParaRPr lang="en-US" sz="666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взгляд на ветке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Наблюдение, которое учит добру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произведение важно сегодня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Учит замечать слабого
</a:t>
            </a:r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напоминает: рядом может быть существо, которому трудно, даже если оно совсем маленькое. Важно не проходить мимо, а вовремя заметить его беду.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Напоминает о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 нужны корм, тишина и спокойные места. Если человек шумит, мусорит или пугает их, он мешает жить тем, кто не может защититься.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Воспитывает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поступок всегда имеет последствия. Даже небольшая шалость способна причинить боль, поэтому нужно думать, прежде чем что-то делать.
</a:t>
            </a:r>
            <a:endParaRPr lang="en-US" sz="1183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Делает добрее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такого рассказа ребёнку легче понять простую истину: доброта начинается с заботы о тех, кто рядом. Это полезно и в школе, и дома, и на улице.
</a:t>
            </a:r>
            <a:endParaRPr lang="en-US" sz="11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выводы для запоминания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Синичке больно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Плач птицы — это не каприз, а знак беды. Автор помогает понять, что даже маленькое существо может страдать и нуждаться в защите.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Равнодушие опасно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замечать чужую боль, беда только растёт. В рассказе особенно важно не отвернуться, а остановиться и подумать, как помочь.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начинается с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смотрит, потом задаёт вопрос, а уже потом действует. Так читатель видит: добрый поступок рождается из внимательного сердца.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становится теплее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Сухомлинский показывает, что милосердие делает людей лучше. Когда человек бережно относится к живому миру, вокруг становится спокойнее и светлее.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человек не шумит и не хвастается. Он замечает слабого первым, осторожно приближается и делает то, что действительно нужно: успокаивает, кормит, защищает. Такая помощь кажется маленькой, но для птицы она очень большая.
</a:t>
            </a:r>
            <a:endParaRPr lang="en-US" sz="955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забота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 добрым сердцем не смеётся над бедой. Он смотрит на синичку с участием, словно говорит без слов: «Я рядом». Именно такой образ учит вниманию, участию и бережному отношению ко всему живому.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Сердце, которое видит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умеет помочь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рассказ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шаг за шагом раскрыть событие, чувство и главную мысль.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Сухомлинского учит видеть боль маленького существа и отвечать на неё добром. Он напоминает: внимательность, осторожность и милосердие делают человека настоящим другом всего живого.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2026-05-27T14:29:47Z</dcterms:created>
  <dcterms:modified xsi:type="dcterms:W3CDTF">2026-05-27T14:29:47Z</dcterms:modified>
</cp:coreProperties>
</file>