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Древней Руси, сохранивший память о святых.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Премудрый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на рубеже XIV–XV веков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было время укрепления Москвы, роста влияния монастырей и особого интереса к духовным примерам. После Куликовской битвы память о героях и святых стала особенно важной для общества.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 и книжник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был человеком книжной культуры: он знал церковные тексты и умел работать с рукописями. Его деятельность относится к рубежу XIV–XV веков, хотя точные даты жизни неизвестны.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и монастырская среда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его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трудился в монастырской среде, где переписывали книги, читали и обсуждали духовные тексты. Поэтому образ монаха с рукописью хорошо передаёт мир, в котором он создавал свои произведения.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сочинения помогают увидеть, о чём писал автор и почему его тексты стали важными.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текста соединяют память о святых, духовный смысл и заботу о сохранении исторических сведений.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Епифания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жития и похвальные слова, приписываемые Епифанию Премудрому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биография известна не полностью, поэтому временная шкала показывает лишь основные вехи его деятельности.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сведения о Епифании Премудром; хронология условна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жизни и творчества
</a:t>
            </a:r>
            <a:endParaRPr lang="en-US" sz="247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видно, что творчество Епифания связано с периодом больших перемен в культуре и церковной жизни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61600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Епифанию стать выдающимся книжником
</a:t>
            </a:r>
            <a:endParaRPr lang="en-US" sz="248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знал церковные тексты и мог опираться на разные источники, чтобы создавать связный и точный рассказ о святом.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рукописями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монастыре Епифаний читал, сравнивал и, вероятно, переписывал тексты, развивая навык аккуратной и вдумчивой книжной 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автора того времени были важны хорошая память и умение удерживать в голове имена, события, даты и важные детали повествования.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был не только местом молитвы, но и центром учёности, где хранились книги и формировались образованные писатели.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продолжал древнерусскую традицию, в которой книга считалась способом сохранять духовный опыт и передавать его другим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лично знал Сергия Радонежского, поэтому его рассказ о святом звучит особенно живо и убедительно. Автор передаёт не только события, но и уважение к человеку.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Сергием Радонежским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житии подчеркнуты смирение, трудолюбие, мудрость и внутренняя сила Сергия. Эти качества показывают его как образец для монахов и мирян.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произведению мы лучше понимаем не только самого Сергия, но и роль Троице-Сергиева монастыря в духовной жизни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Епифаний рассказывает о миссионере, который просвещал народ коми-пермяков, переводил книги и знакомил людей с христианской верой. Текст соединяет историю, веру и образование.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темы книги, письма и обучения: святой показан не только проповедником, но и человеком, открывавшим людям новый путь через знание. Поэтому житие имеет и культурное значение.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Стефана Пермского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показывают, как в Древней Руси соединялись вера, память о людях и уважение к книге.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Епифания Премудрого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Епифания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у Епифания уделено духовному подвигу и книжной культуре, а это делает его жития и религиозными, и исторически ценными.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«плетение словес»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писал очень торжественно: его речь полна повторов, однокоренных слов, сравнений и красивых обращений, которые создают ощущение величия и особой важности события.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не просто украшает текст. Он помогает читателю сильнее почувствовать духовный смысл жизни святого и серьёзность описываемого подвига.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автор не теряет конкретности: он называет имена, места, поступки, поездки и встречи. Из-за этого повествование остаётся живым и убедительным.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красоты и точности сделало Епифания особенным писателем. Его стиль стал важной частью древнерусской литературной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жития у Епифания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схема жития в древнерусской книжности: от краткого представления святого к нравственному 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091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ценности текстов Епифания
</a:t>
            </a:r>
            <a:endParaRPr lang="en-US" sz="2529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показывают, как жили монашеские общины, чем занимались книжники и почему монастырь был важным центром духовной и культурной жизни Руси.
</a:t>
            </a:r>
            <a:endParaRPr lang="en-US" sz="1146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житиях встречаются сведения о поездках, встречах и дорогах. Благодаря этому можно представить, как люди того времени были связаны между собой.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упоминает чтение, переписывание и создание книг. Эти детали помогают понять, как сохранялись знания и развивалась письменная культура.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ученик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видны отношения наставника и последователя. Это важно для понимания того, как передавались духовный опыт и традиции.
</a:t>
            </a:r>
            <a:endParaRPr lang="en-US" sz="11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 текстов Епифания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сведения содержатся в житиях и почему они важны для истории.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соединяют церковный рассказ и исторические сведения, поэтому они полезны и для изучения веры, и для изучения жизни Древней Руси.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Епифания Премудрого: «Житие Сергия Радонежского», «Житие Стефана Пермского».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и культурные перемены эпохи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время Русь постепенно укреплялась, а память о святых становилась частью общего представления о прошлом, вере и нравственных опорах общества.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помогала не только читать, но и воспитывать. Через жития люди узнавали, каким должен быть смиренный, трудолюбивый и духовно стойкий человек.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центрами образования и сохранения книг. Поэтому произведения Епифания возникали в среде, где ценили знание, переписку и память о важных событиях.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Куликовской битвы усилился интерес к примерам мужества и духовной силы. Жития отвечали на этот запрос, показывая героя не в бою, а в служении.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точные цифры, а сравнительную выразительность стиля Епифания по основным признакам.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особенностей стиля по древнерусским житийным текстам Епифания Премудрого.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Епифания с другими древнерусскими авторами
</a:t>
            </a:r>
            <a:endParaRPr lang="en-US" sz="203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всем признакам он выглядит более ученым и торжественным автором, чем многие другие составители житий.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монастырской книги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и труд книжника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монастырской келье книга была не украшением, а предметом ежедневной работы. Здесь читали, переписывали тексты и внимательно сохраняли каждую строку. Так рождалась древнерусская письменная культура.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как центр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объединял учебу, молитву и память о прошлом. В такой среде особенно ценились терпение, сосредоточенность и уважение к слову, а писатель становился хранителем духовного опыта.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связано с его образованностью: Епифаний хорошо знал церковные книги, умел сравнивать источники и создавать связный, продуманный текст.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называют Премудрым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отличалась богатством и торжественностью. Он использовал повторы, сравнения и высокие обращения, поэтому его произведения звучат особенно выразительно.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Руси мудрость понимали широко: это были не только знания, но и духовная зрелость, верность христианским правилам и служение людям словом.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влияния текстов Епифания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личных наблюдений и книжной работы к распространению житий и влиянию на литературу поздней Древней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даты рождения и смерти Епифания неизвестны. Из-за этого его жизнь приходится восстанавливать по отдельным упоминаниям в рукописях и исторических событиях.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трудно узнать о его биографии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сведения о его окружении и перемещениях сохранились. Историки сравнивают тексты, летописи и стиль письма, чтобы понять, где он мог работать и с кем был связан.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выводы остаются предположениями, а не окончательными фактами. Поэтому изучение Епифания требует осторожности и внимательного сопоставления разных источников.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Премудрый сохранил память о святых и показал, как можно соединить веру, знание и красивое слово. Его книги помогли древнерусской культуре стать богаче и выразительнее.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Епифаний Премудрый — голос Древней Руси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2026-05-22T11:11:13Z</dcterms:created>
  <dcterms:modified xsi:type="dcterms:W3CDTF">2026-05-22T11:11:13Z</dcterms:modified>
</cp:coreProperties>
</file>