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система: автоматическое регулирование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управляет внутренними органами без участия нашего сознания.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контролирует сердце, дыхание и пищеварение без сознательного управления. Она поддерживает стабилизацию внутренних процессов, позволяя организму адаптироваться к изменениям среды и сохранять здоровье.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роль вегетативной нервной системы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вегетативной нервной системы
</a:t>
            </a:r>
            <a:endParaRPr lang="en-US" sz="278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отдела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система состоит из симпатического и парасимпатического отделов. Первый отвечает за активизацию организма, второй — за восстановление и расслабление.
</a:t>
            </a:r>
            <a:endParaRPr lang="en-US" sz="132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элементы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находятся в головном и спинном мозге, включая гипоталамус и ретикулярную формацию, обеспечивая интеграцию сигналов.
</a:t>
            </a:r>
            <a:endParaRPr lang="en-US" sz="1324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Ганглии являются важными узлами переключения нервных импульсов, обеспечивая связь между центральными отделами и органами.
</a:t>
            </a:r>
            <a:endParaRPr lang="en-US" sz="13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564" y="1479875"/>
            <a:ext cx="399097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отделов ВНС: симпатический и парасимпатический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функции и характеристики двух отделов вегетативной нервной системы, подчёркивая их различия и взаимодействие.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отделы работают в противоположных направлениях, поддерживая баланс организма.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структуры вегетативной нервной системы
</a:t>
            </a:r>
            <a:endParaRPr lang="en-US" sz="2363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Ганглии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нервные узлы, где происходит переключение и обработка сигналов перед передачей органам.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ядра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 ретикулярная формация регулируют работу ВНС и координируют её с другими отделами мозга.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рога спинного мозга служат отправной точкой для нервных импульсов в периферическую систему.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и парасимпатический отделы имеют свои характерные ганглии и пути передачи нервных сигналов.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системы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сигнала в вегетативной нервной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 от центральной нервной системы к органу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Медиаторы в вегетативной нервной системе
</a:t>
            </a:r>
            <a:endParaRPr lang="en-US" sz="2966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 является главным медиатором парасимпатического отдела, обеспечивая передачу сигналов к органам для расслабления и восстановления.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Норадреналин действует преимущественно в симпатическом отделе, стимулируя активизацию органов и усиление реакций на стрессовые ситуации.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увеличивает частоту и силу сердечных сокращений, подготавливая организм к физической активности или стрессу.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вегетативной системы на сердце и сосуды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вызывает сужение большинства сосудов, что повышает артериальное давление и улучшает кровоснабжение важных органов.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снижает пульс и расширяет сосуды в пищеварительной системе, способствуя расслаблению и восстановлению.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оба отдела участвуют в поддержании оптимального кровотока и давления в зависимости от потребностей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работы сердца при физической нагрузке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подъёма по лестнице частота сердечных сокращений и давление значительно повышаются, проявляя работу симпатического отдела.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ЧСС и артериального давления свидетельствует о быстрой адаптации организма к нагрузке.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активируется при стрессах и угрозах, вызывая учащение сердцебиения и расширение бронхов для повышения кислородного обмена.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зрачков и сужение сосудов повышают внимание и подготовленность организма к действию.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 направляет кровь к скелетным мышцам, обеспечивая энергию для реакции «бей или беги».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симпатической нервной системы
</a:t>
            </a:r>
            <a:endParaRPr lang="en-US" sz="3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нервная система снижает частоту сердечных сокращений, помогая организму расслабиться и восстановить силы после активной деятельности.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парасимпатической нервной системы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сужает бронхи, уменьшая объем воздуха при спокойном дыхании, что способствует экономии энергии в состоянии покоя.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стимулирует пищеварение и выделительную систему, активируя процессы усвоения пищи и выведения отходов организма.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система поддерживает гомеостаз организма, благодаря чему сохраняется стабильность внутренних условий и обеспечивается восстановление энергии.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постоянное взаимодействие помогает организму быстро реагировать на изменения среды и восстанавливаться после нагрузок.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и парасимпатический отделы работают взаимно противоположно, обеспечивая адаптацию организма к различным ситуациям и поддерживая внутренний баланс.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симпатик ускоряет сердечный ритм при стрессовых ситуациях, тогда как парасимпатик замедляет его в состоянии покоя для экономии ресурсов.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отделов и поддержание баланса
</a:t>
            </a:r>
            <a:endParaRPr lang="en-US" sz="2672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примеры работы системы: экзамен и отдых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экзамена активируется симпатическая система: учащается пульс, расширяются зрачки, усиливается потоотделение — все это помогает справиться со стрессом и сосредоточиться.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экзамена работает парасимпатическая система, которая снижает частоту сердечных сокращений и восстанавливает нормальное дыхание, возвращая организм в состояние покоя.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расширяет бронхи, увеличивая поступление кислорода при физической нагрузке или стрессах, тем самым повышая эффективность дыхания.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дыхательной системы вегетативной системой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сужает бронхи и замедляет дыхание, что позволяет организму экономить энергию и сохранять покой в состоянии отдыха.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регуляция обеспечивает баланс между потребностями организма в кислороде и его сохранением в разных ситуациях.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пищеварение и выделение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и торможение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снижает выделение желудочного сока и замедляет перистальтику кишечника, уменьшая активность пищеварительной системы при стрессовых состояниях.
</a:t>
            </a:r>
            <a:endParaRPr lang="en-US" sz="168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и стимулирование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Напротив, парасимпатический отдел усиливает секрецию слюнных и поджелудочных желез, а также активизирует процессы выделения и пищеварения в состоянии покоя.
</a:t>
            </a:r>
            <a:endParaRPr lang="en-US" sz="16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06514"/>
            <a:ext cx="5266500" cy="23002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вегетативной системы и их органы-мишени
</a:t>
            </a:r>
            <a:endParaRPr lang="en-US" sz="255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соответствие отделов системы и регулируемых ими органов, что важно для понимания специфики управления различными функциями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вегетативной нервной системы контролирует определённый набор органов, обеспечивая регулируемую и специфическую работу внутренних функций.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учебник для средней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дистония проявляется головокружениями, слабостью и повышенной утомляемостью, снижая качество жизни при нарушении баланса системы.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нарушения и болезни вегетативной системы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пищеварительного тракта, такие как гастрит и язва, часто связаны с нарушением нервной регуляции, влияющей на выделение желудочного сока.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Сердечно-сосудистые проблемы, включая тахикардию и гипертонию, могут возникать из-за дисфункции симпатического или парасимпатического отделов.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потоотделения и терморегуляции также указывают на сбои в работе вегетативной нервной системы, влияя на общую адаптацию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и коррекции работы вегетативной системы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Электрокардиография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оценки сердечного ритма и выявления нарушений в работе вегетативной системы через анализ вариабельности сердечного ритма.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пробы
</a:t>
            </a:r>
            <a:pPr algn="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как «положение лёжа-стоя» и дыхательные упражнения оценивают реакцию организма и адаптивность вегетативной регуляции.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коррекции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биоуправление и нейромодуляция для целенаправленного восстановления баланса между отделами вегетативной системы.
</a:t>
            </a:r>
            <a:endParaRPr lang="en-US" sz="1355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(МРТ)
</a:t>
            </a:r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детально изучить центральные структуры головного мозга, участвующие в регуляции вегетативной нервной системы.
</a:t>
            </a:r>
            <a:endParaRPr lang="en-US" sz="13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и пребывание на свежем воздухе укрепляют вегетативную систему, стимулируя её адаптивные возможности и улучшая общее состояние организма.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поддержать здоровье вегетативной нервной системы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сна, сбалансированное питание и снижение стрессовых факторов играют ключевую роль в сохранении здоровья нервной регуляции.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вегетативной нервной системы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система – основа автоматической регуляции организма, обеспечивающая адаптацию и здоровье. Понимание её работы помогает подросткам заботиться о себе и поддерживать жизненный баланс.
</a:t>
            </a:r>
            <a:endParaRPr lang="en-US" sz="32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2026-05-09T13:15:10Z</dcterms:created>
  <dcterms:modified xsi:type="dcterms:W3CDTF">2026-05-09T13:15:10Z</dcterms:modified>
</cp:coreProperties>
</file>