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Пушные звери: география распространения и 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определяет жизнь пушных зверей и их значение для 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пушные звери живут именно здесь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Ареалы этих животных зависят от климата, растительности, воды и укрытий. Одни виды лучше чувствуют себя в тайге, другие — у рек, в тундре или на болотах, где их мех особенно полезен.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пушные звери России и их природные зоны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30" y="37324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 хвойные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Соболь и куница чаще всего связаны с тайгой и густыми хвойными лесами. Здесь много укрытий, корма и снежных зим, а плотный мех помогает сохранять тепло.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358266" y="4934943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северные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Песец приспособлен к тундре, где открытое пространство, сильный ветер и продолжительная зима требуют светлой окраски и очень густого шерстяного покрова.
</a:t>
            </a:r>
            <a:endParaRPr lang="en-US" sz="2493" dirty="0"/>
          </a:p>
        </p:txBody>
      </p:sp>
      <p:sp>
        <p:nvSpPr>
          <p:cNvPr id="13" name="Text 4"/>
          <p:cNvSpPr txBox="1"/>
          <p:nvPr/>
        </p:nvSpPr>
        <p:spPr>
          <a:xfrm>
            <a:off x="2024929" y="61375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и прибрежные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Бобр, выдра и норка зависят от рек, озёр и болот. Им нужны вода, берега и растительность, а также мех, который защищает от холода и влаги.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2710954" y="7340048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
</a:t>
            </a:r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 лисица широко встречаются в лесах и лесостепи. Их распространение связано с кормовой базой, наличием деревьев, нор и разнообразием природных условий.
</a:t>
            </a:r>
            <a:endParaRPr lang="en-US" sz="2439" dirty="0"/>
          </a:p>
        </p:txBody>
      </p:sp>
      <p:sp>
        <p:nvSpPr>
          <p:cNvPr id="15" name="Text 6"/>
          <p:cNvSpPr txBox="1"/>
          <p:nvPr/>
        </p:nvSpPr>
        <p:spPr>
          <a:xfrm>
            <a:off x="3457898" y="8542604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свои особенности питания, поведения и меха. Именно они помогают животным занимать определённую природную зону и не конкурировать слишком сильно друг с другом.
</a:t>
            </a:r>
            <a:endParaRPr lang="en-US" sz="2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Соболь — типичный обитатель тайги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Соболь встречается в хвойной тайге Сибири и Дальнего Востока. Ему подходят густые леса, снежные зимы и места, где можно скрываться среди деревьев и валежника.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питается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соболя разнообразен: он ловит мелких грызунов и птиц, а также поедает насекомых, ягоды и другие лесные корма. Это помогает ему выживать круглый год.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ценен мех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 соболя густой, мягкий и тёмный, поэтому особенно хорошо сохраняет тепло. Именно сочетание качества, редкости и красивого вида сделало его очень ценным.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лесом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Соболь почти неразрывно связан с тайгой: лес даёт ему укрытие, пищу и защиту от холодного ветра. Поэтому исчезновение лесов сразу сокращает его возможности для жизни.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и песец: два вида из разных природных зон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Общая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и песец относятся к семейству псовых, но живут в очень разных условиях. Это хороший пример того, как один родственный тип животных может приспособиться к разному климату.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Где живёт песец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Песец обитает в тундре и на арктических побережьях, где много снега и сильный ветер. Зимой его шерсть становится белой или очень светлой, что помогает маскироваться.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Где встречается лисица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Рыжая лисица распространена в лесах, лесостепях и степях. Её окраска помогает сливаться с травой, листьями и почвой, а также делает её менее заметной для добычи.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Разные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по-своему хорошо приспособлены к среде обитания: лисица — к лесным и открытым территориям, песец — к северным морозам. Их внешний вид напрямую связан с природной зоной.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лесные и прибрежные зоны дают пушным зверям больше укрытий и корма, чем открытые пространства.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видов связана с тайгой и лесами; водоёмы тоже важны, а степь играет меньшую роль.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пушные звери чаще всего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географии и биологии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75723"/>
            <a:ext cx="10121400" cy="5581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пушных зверей по природным условиям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свойства меха связаны с местом обитания и климатом.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видов мех соответствует условиям среды: чем холоднее и влажнее место, тем важнее густота и защитные свойства покрова.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биологии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мех помогает животным в холодном климате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 удерживает около тела слой тёплого воздуха и уменьшает потерю тепла. Благодаря этому животные легче переносят мороз, ветер и длительное пребывание на снегу.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Остевой волос и подшёрсток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пушных зверей есть длинный остевой волос и мягкий подшёрсток. Подшёрсток особенно важен зимой, потому что лучше всего удерживает тепло и делает шерсть гуще.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влаги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покров помогает коже меньше намокать, а значит, лучше защищает от холода и ветра. Это особенно важно для животных, которые живут у воды или на сырой почве.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линька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 многих видов начинается линька, и шерсть становится короче и реже. К зиме она снова отрастает, становясь более длинной, густой и тёплой.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природной зоной и качеством меха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 и среда обитания формируют внешний вид и свойства меха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2458" y="2400"/>
            <a:ext cx="8300734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 — пушной зверь, связанный с реками и озёрами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Береговой 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селится по берегам рек, озёр и болот, где строит плотины и хатки. Вода рядом с жильём помогает ему находить пищу и защищаться от опасности.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рациона бобра составляют кора, ветки, побеги и водные растения. Такой корм легко найти возле водоёмов, поэтому животное не уходит далеко от берега.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 бобра очень густой и долго остаётся сухим у кожи. Это важно, потому что животное много времени проводит в холодной воде и на сыром берегу.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 плотины, бобр меняет течение малых рек и создаёт новые водоёмы. В таких местах появляются рыбы, птицы и земноводные, поэтому бобр заметно влияет на экосистему.
</a:t>
            </a:r>
            <a:endParaRPr lang="en-US" sz="24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Пушные звери и их роль в природных сообществах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регуляторы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Лисица, соболь и норка занимают уровень хищников и помогают сдерживать численность мышей, полёвок и мелких птиц. Так они уменьшают риск перенаселения и поддерживают устойчивость лесных и прибрежных экосистем.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растительностью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Белка, бобр и некоторые другие виды влияют на распространение семян и состояние растительности. Одни животные переносят корма и семена, другие меняют структуру деревьев и кустарников, создавая новые условия для жизни.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Создатели новых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играет бобр: его плотины задерживают воду и образуют пруды, где появляются укрытия для рыб, птиц и земноводных. В результате в природе возникает больше разнообразных местообитаний.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природной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пушной зверь связан с определённой цепью питания и своей природной зоной. Если один вид исчезает, меняется численность других организмов, поэтому такие животные важны для равновесия в природе.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особенно заметна у животных северных и лесных зон: к холодам шерсть не только густеет, но и лучше удерживает воздух между волосками.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плотный и длинный мех формируется зимой, а летом он становится легче и короче. Это помогает животным экономить тепло и приспосабливаться к сезону.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меха у пушных зверей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географии; обобщение по сезонной линьке пушных зверей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Пушнина в истории России и освоении северных территорий
</a:t>
            </a:r>
            <a:endParaRPr lang="en-US" sz="3594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Пушнина стала одним из первых ценных товаров обмена. Мех использовали не только для одежды, но и как удобное средство расчёта и уплаты повинностей.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вывоз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 продавали в крупных городах и отправляли за границу. Наиболее ценными считались редкие, мягкие и тёплые виды пушнины, особенно из северных территорий.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и 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продвижения на восток охота на пушных зверей превратилась в важную часть хозяйства. Пушной промысел сопровождал освоение новых земель, рек и лесных районов.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промышленности и искусственных материалов значение пушнины уменьшилось. При этом выросла роль охраны природы, а добыча многих видов стала строго регулироваться.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545352"/>
            <a:ext cx="10121400" cy="4807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мех разных животных ценился особенно высоко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свойства меха делали его особенно востребованным в одежде и меховых изделиях.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меха определяют густота, прочность, теплоизоляция и окраска. Чем лучше эти качества сочетаются, тем выше спрос на изделие.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биологии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2076575" y="759350"/>
            <a:ext cx="14134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 пушных зверей в природе
</a:t>
            </a:r>
            <a:endParaRPr lang="en-US" sz="5000" dirty="0"/>
          </a:p>
        </p:txBody>
      </p:sp>
      <p:sp>
        <p:nvSpPr>
          <p:cNvPr id="12" name="Text 2"/>
          <p:cNvSpPr txBox="1"/>
          <p:nvPr/>
        </p:nvSpPr>
        <p:spPr>
          <a:xfrm>
            <a:off x="5738601" y="2121038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старые леса, животные теряют укрытия, места для гнёзд и кормовую базу. Особенно сильно это сказывается на видах, которые живут скрытно и зависят от лесных массивов.
</a:t>
            </a:r>
            <a:endParaRPr lang="en-US" sz="1968" dirty="0"/>
          </a:p>
        </p:txBody>
      </p:sp>
      <p:sp>
        <p:nvSpPr>
          <p:cNvPr id="13" name="Text 3"/>
          <p:cNvSpPr txBox="1"/>
          <p:nvPr/>
        </p:nvSpPr>
        <p:spPr>
          <a:xfrm>
            <a:off x="4096450" y="3721555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и загрязнение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2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Бобр, выдра и норка нуждаются в чистых водоёмах и берегах. Если болота осушают, а реки загрязняют, животным становится труднее добывать пищу и строить жилища.
</a:t>
            </a:r>
            <a:endParaRPr lang="en-US" sz="2229" dirty="0"/>
          </a:p>
        </p:txBody>
      </p:sp>
      <p:sp>
        <p:nvSpPr>
          <p:cNvPr id="14" name="Text 4"/>
          <p:cNvSpPr txBox="1"/>
          <p:nvPr/>
        </p:nvSpPr>
        <p:spPr>
          <a:xfrm>
            <a:off x="5727900" y="5342114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1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уничтожают траву, кустарники, деревья и убежища. После огня многим видам нужно много времени, чтобы вернуться на прежние территории, а часть популяций может исчезнуть совсем.
</a:t>
            </a:r>
            <a:endParaRPr lang="en-US" sz="1968" dirty="0"/>
          </a:p>
        </p:txBody>
      </p:sp>
      <p:sp>
        <p:nvSpPr>
          <p:cNvPr id="15" name="Text 5"/>
          <p:cNvSpPr txBox="1"/>
          <p:nvPr/>
        </p:nvSpPr>
        <p:spPr>
          <a:xfrm>
            <a:off x="4096450" y="6975932"/>
            <a:ext cx="85689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Незаконная охота особенно опасна для ценных и редких видов. Когда животных добывают без контроля, численность быстро снижается, а восстановление популяций занимает долгие годы.
</a:t>
            </a:r>
            <a:endParaRPr lang="en-US" sz="2000" dirty="0"/>
          </a:p>
        </p:txBody>
      </p:sp>
      <p:sp>
        <p:nvSpPr>
          <p:cNvPr id="16" name="Text 6"/>
          <p:cNvSpPr txBox="1"/>
          <p:nvPr/>
        </p:nvSpPr>
        <p:spPr>
          <a:xfrm>
            <a:off x="5727900" y="8574625"/>
            <a:ext cx="86691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2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и северных районах потепление меняет снежный покров, сроки линьки и доступность корма. Для видов с узким ареалом такие изменения могут оказаться особенно серьёзными.
</a:t>
            </a:r>
            <a:endParaRPr lang="en-US" sz="20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охраняют пушных зверей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охраны основана на школьном курсе географии и биологии: от защиты мест обитания до восстановления редких видов.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696" y="1891850"/>
            <a:ext cx="5567359" cy="428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9196" y="1891850"/>
            <a:ext cx="5567359" cy="428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в сказках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русских сказках лисица часто появляется как ловкая и находчивая героиня. Её образ легко узнаётся по рыжему меху и хитрому взгляду, поэтому иллюстрации с лисой обычно наполнены движением и характером.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 соболь в образах богатства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в детских книгах и пословицах выглядит быстрой и подвижной, а соболь — редким и ценным. Именно поэтому его изображение нередко встречается на старинных гербах, украшениях и в рассказах о богатстве.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как символ труда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вошёл в культуру как мастер леса и воды. На картинках его обычно показывают у плотины, с ветками и крепким хвостом, подчёркивая трудолюбие, терпение и умение менять окружающую среду.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Пушные звери в народной культуре и символике
</a:t>
            </a:r>
            <a:endParaRPr lang="en-US" sz="5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внешний вид делает мех дорогим: важны его способность удерживать тепло, долго служить и сохранять форму при носке и влаге.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значимыми качествами остаются густота и практичность меха. Редкость вида усиливает ценность, но без хороших свойств мех не считается особенно высоким по качеству.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ценность меха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географии; обобщение признаков ценного меха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173" y="4475475"/>
            <a:ext cx="5376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1773" y="8544263"/>
            <a:ext cx="422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пушных зверях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и его зубы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бобра зубы растут всю жизнь, поэтому он постоянно стачивает их о деревья. Это помогает ему не только питаться, но и поддерживать форму резцов.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Песец в морозы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Песец хорошо переносит сильные холода благодаря густому меху и запасам жира. Зимой он почти сливается со снегом, что помогает ему и сохранять тепло, и прятаться.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Горностай зимой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Горностай меняет окраску в холодный сезон: его шерсть становится белой, а кончик хвоста остаётся тёмным. Такая особенность помогает животному маскироваться и узнавать его среди снега.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Выдра и вода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выдры очень густой мех, который удерживает воздух и почти не пропускает воду к коже. Благодаря этому она может долго находиться в холодных реках и не мёрзнуть.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Пушные звери: природа, мех и 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Пушные звери связаны с природными зонами, потому что их мех и образ жизни помогают им жить в тайге, тундре и у водоёмов. Они важны и для природы, и для истории человека.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2026-06-02T10:32:48Z</dcterms:created>
  <dcterms:modified xsi:type="dcterms:W3CDTF">2026-06-02T10:32:48Z</dcterms:modified>
</cp:coreProperties>
</file>