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числа открывают счёт, сравнение и простые задачи.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1, 2, 3 на уроке математики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считают до трёх, узнают количество на картинке и различают один, два и три предмета. Теперь слово, цифра и рисунок соединяются в одно понятное правило.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помогает узнать один объект, один звук или одного героя и всегда стоит первым в ряду.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уроков 31–33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начало счёта и знак одного предмета.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встречается в номерах домов, на страницах книг, на циферблатах и в карточках с заданиями. Ребёнок видит её рядом с одним ярким предметом и быстро связывает знак с количеством.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это может быть один гриб, одна звезда или один шар. Такая наглядность помогает не гадать, а сразу понимать: если видим цифру 1, значит предмет один.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вокруг нас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показывает два предмета: две ручки, два ботинка или два зайчика. Пара — это не два похожих слова, а одно и то же количество.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уроков 31–33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обозначают пару предметов, которые удобно считать вместе.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до трёх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называет первый предмет и говорит: «один». Счёт начинается без спешки, чтобы каждый предмет был замечен отдельно.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предмету добавляется ещё один, и число становится больше на один. На этом шаге важно не пересчитать один и тот же предмет дважды.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прибавления получается три. Последнее названное число и показывает общее количество предметов.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картинке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сопоставить изображение, счёт и цифру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из одного, двух и трёх предметов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гриб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полянке стоит один гриб, и он сразу привлекает внимание. Рядом нет второго и третьего, поэтому группа очень маленькая. Здесь легко увидеть, что число зависит только от количества, а не от цвета шляпки.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снежинки в ряд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снежинки кружатся рядом, будто договорились лететь вместе. Они могут быть разного размера и формы, но число не меняется. Важно только, что снежинок именно три, а не больше и не меньше.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кубика на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два кубика: красный и синий. Они разные по цвету, но вместе составляют одну группу из двух предметов. Если добавить ещё один кубик, группа сразу станет больше.
</a:t>
            </a:r>
            <a:endParaRPr lang="en-US" sz="12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каждому предмету первой группы можно подобрать пару из второй, то групп столько же. Так удобно проверять равенство без долгих пересчётов и путаницы.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больше, меньше, поровну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парования в одной группе остаётся лишний предмет, её количество больше. Если, наоборот, предметы закончились раньше, значит этой группе не хватает до равенства.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разницу между маленькими наборами сразу. Ребёнок не считает «на глаз», а проверяет предметы по одному — так ответ получается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обозначает три предмета: три яблока, три шара или три птички. Это уже целая маленькая компания, и считать её особенно интересно.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уроков 31–33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двух предметов оно завершает изучаемый ряд чисел.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2 и 3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предмета — это 2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картинке легко увидеть число 2: рядом стоят два предмета, одинаковые или совсем разные. Главное — их ровно два. Ребёнок понимает, что два предмета можно посчитать по одному и получить общее количество без спешки.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предмета: два и ещё один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картинке число 3 показывают как два предмета и ещё один рядом. Получается маленькая группа из трёх. Такой рисунок помогает увидеть, что число можно собрать из частей, а не только просто назвать.
</a:t>
            </a:r>
            <a:endParaRPr lang="en-US" sz="13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следующее число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к числу прибавляют один предмет или убирают один предмет.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в ряду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чисел начинается с единицы. Это первое число помогает детям начать счёт и понять, что дальше числа идут по порядку.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 всегда следует 2. Оно показывает, что к одному предмету можно добавить ещё один и получить следующее число.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 идёт 3. Это завершающее число урока, которое подтверждает, что счёт продвигается шаг за шагом без перескоков.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пишется как ровная палочка: просто, чётко и без лишних завитков. В клетке она должна стоять аккуратно, как маленький стройный столбик.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пишутся цифры 1, 2, 3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2 и 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Двойка и тройка пишутся плавными линиями. У 2 есть закругление, а у 3 — две округлые дуги, поэтому обе цифры похожи на весёлые дорожки.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узнавание количества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пересчитывают предметы по одному и сразу называют число. Такой способ учит замечать каждую картинку отдельно и не пропускать ни один предмет.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подобрать карточку с цифрой к группе предметов. Это упражнение быстро показывает, понимает ли ребёнок, что цифра обозначает количество.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движениями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пальцы превращают счёт в игру. Ребёнок слышит число, видит действие и запоминает его без скуки.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наборы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кубики и фишки помогают считать до трёх в знакомой ситуации. Предметы можно перекладывать, сравнивать и считать почти как настоящие помощники.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два яблока. К ним добавили ещё одно, и стало три. Ребёнок видит, что новое число получается, если прибавить один предмет.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с числами 1, 2, 3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три шарика. Один шарик убрали, и осталось два. Так дети понимают, что число может уменьшиться на один, если предмет исчезает.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задачах полезно сначала представить предметы, а потом пересчитать их заново. Тогда ответ находится спокойно, а не на бегу.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с числом 3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хлопка — и готово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ребёнок делает три хлопка подряд и сразу замечает ритм. Потом можно повторить действие с тремя шагами или тремя прыжками. Число 3 удобно тем, что оно короткое, звучное и отлично подходит для весёлого счёта.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на три шага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считалки особенно хорошо работают с числом 3. Ребёнок произносит слова, двигается и запоминает порядок чисел почти как в маленьком спектакле. Получается полезная игра без лишней серьёзности.
</a:t>
            </a:r>
            <a:endParaRPr lang="en-US" sz="113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героя в ряд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могут стоять три героя, три звезды или три кубика. Детям легко найти их глазами и пересчитать по одному. Такая мини-сцена помогает не путать количество с тем, как предметы выглядят.
</a:t>
            </a:r>
            <a:endParaRPr lang="en-US" sz="12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 ребёнок может сам проверить решение и найти ошибку без подсказки.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3468" y="509171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научились на уроках 31–33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быстро узнавать 1, 2 и 3 на карточках, в тетради и на рисунках. Это первый шаг к уверенному счёту.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 писать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пробуют писать цифры по образцу и читают их без путаницы. Аккуратная запись помогает сразу понять, какое число перед ними.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и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считает маленькие группы предметов, сравнивает их и определяет, где больше, меньше или поровну. Всё это делается по одному предмету.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состав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видят, что 2 — это 1 и 1, а 3 — это 1 и 2. Так числа становятся не просто знаками, а понятными частями.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числа — первые победы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1, 2 и 3 открывают детям мир счёта, порядка и простых изменений. После этих уроков они уже не путаются в маленьких группах и уверенно называют числа без лишней магии.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2026-05-20T13:35:37Z</dcterms:created>
  <dcterms:modified xsi:type="dcterms:W3CDTF">2026-05-20T13:35:37Z</dcterms:modified>
</cp:coreProperties>
</file>