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многоугольники: равные стороны, равные углы и 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фигурах, которые выглядят идеально упорядоченно.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уже знаете стороны, вершины, углы и периметр. Теперь эти понятия помогут понять, чем правильные многоугольники отличаются от обычных и почему они так часто встречаются в узорах, чертежах и природе.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правильного многоугольника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Правильным называют только выпуклый многоугольник, у которого ни одна вершина не «вдавлена» внутрь. Такая форма удобна для сравнения углов и построения симметричных фигур.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правильного многоугольника имеют одинаковую длину. Благодаря этому фигура выглядит аккуратно, а её периметр легко находить по одной стороне и числу сторон.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фигуры каждый внутренний угол равен другим. Если хотя бы один угол отличается, многоугольник уже нельзя считать правильным, даже при равных сторонах.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правильным многоугольникам относятся равносторонний треугольник, квадрат, правильный пятиугольник и правильный шестиугольник. Они помогают увидеть, как меняется форма при разном числе сторон.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правильного многоугольника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многоугольника есть стороны и вершины. В правильной фигуре все эти элементы повторяются одинаково, поэтому её легко разбить на равные части и удобно измерять.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две несоседние вершины. У правильного многоугольника диагонали образуют внутри фигуры симметричный рисунок, который помогает изучать её строение и свойства.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правильного многоугольника — это точка, относительно которой фигура выглядит одинаково во всех направлениях. Через неё удобно рассматривать повороты и симметрию.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многоугольнике можно провести описанную и вписанную окружности. Их радиусы показывают, как фигура связана с кругом и почему её построение опирается на равные деления.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многоугольников по числу сторон и углам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закономерность между количеством сторон и величиной угла без сложных вычислений.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внутренний угол и тем ближе фигура к 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величина внутренних углов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любого n-угольника вычисляется по формуле (n−2)×180°. Она показывает, сколько градусов содержат все внутренние углы фигуры вместе.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многоугольнике все углы равны, поэтому каждый из них находят делением общей суммы на число сторон: ((n−2)×180°)/n.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квадрата получается 90°, для правильного шестиугольника — 120°, а для правильного восьмиугольника — 135°. Эти значения удобно использовать при решении задач.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позволяют не запоминать каждый случай отдельно. Достаточно знать число сторон, чтобы сразу найти сумму и величину любого внутреннего угла.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правильных многоугольников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величины вычисляют по числу сторон и длине одной стороны.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расчёты зависят только от n и длины стороны a, поэтому формулы легко применять в 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правильный многоугольник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построения через окружность и равные деления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и центральная симметрия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и центральная симметрия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можно разделить прямыми, которые делят фигуру на зеркально равные части. У квадрата таких осей четыре, у равностороннего треугольника — три.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фигуры есть центр, вокруг которого она совмещается сама с собой при повороте. Для правильного n-угольника такой поворот равен 360°/n.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одинаковых поворотов выдерживает фигура, тем более упорядоченной она выглядит. Поэтому правильные многоугольники удобно использовать в узорах, решётках и мозаике.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и квадрат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в котором всё совпадает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выглядит очень уравновешенно: все его стороны одинаковы, а все углы равны 60°. Если провести линии симметрии, получится три оси, каждая из которых делит фигуру на две зеркальные половины. Это простой, но очень строгий по форме многоугольник.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образец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тоже относится к правильным многоугольникам, но у него уже четыре стороны и четыре прямых угла. Его легко узнать по четырём осям симметрии: две проходят через середины противоположных сторон, а две — через противоположные вершины. Такая форма часто используется в клетке, плитке и чертежах.
</a:t>
            </a:r>
            <a:endParaRPr lang="en-US" sz="8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шестиугольник особенно удобен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 сочетает компактность с повторяемостью: одинаковые фигуры складываются в аккуратный узор и почти не оставляют пустот.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 лучше подходит для плотного покрытия плоскости, чем восьмиугольник; квадрат тоже замощает плоскость, но образует менее «круглый» контур.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7 класса; свойства замощений плоскости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 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пчёл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Шестиугольные ячейки в сотах позволяют пчёлам использовать пространство очень экономно. При такой форме можно хранить больше мёда, затратив меньше воска на стенки.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 кристаллы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снежинках заметна шестикратная симметрия, связанная с внутренним строением льда. Хотя каждая форма неповторима, повторяемость лучей делает рисунок особенно упорядоченным.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 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цветков и расположения семян наблюдаются почти правильные многоугольные узоры. Такая симметрия помогает равномерно размещать лепестки, семена или части соцветия.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симметричные формы часто возникают там, где важны прочность, равномерный рост и рациональное использование пространства. Поэтому правильные многоугольники не редкость, а закономерность.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геометрия становится частью красоты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орнамент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полу и стенах правильные многоугольники помогают создавать ровный ритм без случайных промежутков. Квадраты, шестиугольники и их сочетания удобно повторять, поэтому узор выглядит аккуратно и строго. Именно так получают покрытия, которые одновременно практичны и декоративны.
</a:t>
            </a:r>
            <a:endParaRPr lang="en-US" sz="984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решётки, витражи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правильные многоугольники легко узнаются в дорожных знаках, витражах и декоративных решётках. Их чёткие углы и симметрия делают форму понятной издалека, а повторяемость элементов помогает строить выразительный рисунок из простых геометрических деталей.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 многоугольников и их углы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правильных многоугольников и увидим, как меняется величина внутреннего угла при росте числа сторон.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больше его внутренний угол. Это хорошо видно при сравнении от треугольника к восьмиугольнику.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правильный или нет?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из школьной геометрии: стороны, углы, выпуклость и симметрия.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n×a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что достаточно знать число сторон и длину одной стороны, чтобы быстро найти периметр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все стороны равны, периметр находится особенно просто: нужно лишь умножить длину стороны на число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форма при увеличении числа сторон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фигуры, тем меньше заметны отдельные углы и тем ровнее выглядит её контур.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убывает по формуле 360°/n, поэтому многоугольник с большим числом сторон становится всё ближе к 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правильным любой многоугольник с равными сторонами. Но этого недостаточно: у правильной фигуры должны совпадать и все внутренние углы.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углами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неверно находить внешний угол. Для правильного многоугольника его всегда удобно считать по формуле 360°/n, а не на глаз.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понятий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многоугольник не всегда правильный. Если углы различаются, фигура остаётся равносторонней, но уже не относится к правильным многоугольникам.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правильный многоугольник должен быть выпуклым. Если в фигуре есть «впадина», она не соответствует определению, даже при равных сторонах.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орнамент из правильных фигур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орнамента удобно взять квадраты, равносторонние треугольники или шестиугольники. Эти фигуры легко повторять, поэтому узор получается ровным и аккуратным.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совмещение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узора важно, чтобы стороны и вершины совпадали без зазоров и наложений. Тогда рисунок будет выглядеть как единая геометрическая композиция.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фигуры создают чёткий ритм, который легко заметить глазами. Чем аккуратнее повтор, тем выразительнее выглядит орнамент на листе или в цифровом рисунке.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узор стоит рассмотреть на предмет симметрии и одинаковых промежутков. Если элементы расположены последовательно и ровно, работа выполнена правильно.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соединяют точный расчёт, симметрию и красоту. Они помогают понимать геометрию, строить орнаменты и замечать, как математика упорядочивает природу и окружающий мир.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2026-05-29T00:27:47Z</dcterms:created>
  <dcterms:modified xsi:type="dcterms:W3CDTF">2026-05-29T00:27:47Z</dcterms:modified>
</cp:coreProperties>
</file>