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Language in Use 6: английский язык в реальных ситуациях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для школы, дома, поездок и цифрового общения.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одна мысль по-английски звучит по-разному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идея меняется в зависимости от собеседника, цели, формата и степени вежливости. Поэтому на уроках важно отличать neutral, informal и formal language и узнавать их в заданиях.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грамотной речи на английском языке
</a:t>
            </a:r>
            <a:endParaRPr lang="en-US" sz="1900" dirty="0"/>
          </a:p>
        </p:txBody>
      </p:sp>
      <p:sp>
        <p:nvSpPr>
          <p:cNvPr id="11" name="Text 2"/>
          <p:cNvSpPr txBox="1"/>
          <p:nvPr/>
        </p:nvSpPr>
        <p:spPr>
          <a:xfrm>
            <a:off x="693046" y="18934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словарь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подобранные слова помогают передать смысл без лишних пояснений. Для этого важно знать базовые значения, различать похожие слова и избегать буквального перевода с русского языка.
</a:t>
            </a:r>
            <a:endParaRPr lang="en-US" sz="1165" dirty="0"/>
          </a:p>
        </p:txBody>
      </p:sp>
      <p:sp>
        <p:nvSpPr>
          <p:cNvPr id="12" name="Text 3"/>
          <p:cNvSpPr txBox="1"/>
          <p:nvPr/>
        </p:nvSpPr>
        <p:spPr>
          <a:xfrm>
            <a:off x="693046" y="37367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и порядок слов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Грамотная фраза строится по правилам английского предложения: подлежащее, сказуемое, дополнение. Частые ошибки связаны с артиклями, неправильными глаголами, предлогами и формой -s в Present Simple.
</a:t>
            </a:r>
            <a:endParaRPr lang="en-US" sz="1106" dirty="0"/>
          </a:p>
        </p:txBody>
      </p:sp>
      <p:sp>
        <p:nvSpPr>
          <p:cNvPr id="13" name="Text 4"/>
          <p:cNvSpPr txBox="1"/>
          <p:nvPr/>
        </p:nvSpPr>
        <p:spPr>
          <a:xfrm>
            <a:off x="3500650" y="18934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времена
</a:t>
            </a:r>
            <a:pPr algn="l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предложения требуют особого порядка слов, а выбор времени зависит от ситуации и смысла. Если форма времени выбрана неверно, даже понятная идея звучит неточно и сбивает слушателя.
</a:t>
            </a:r>
            <a:endParaRPr lang="en-US" sz="1109" dirty="0"/>
          </a:p>
        </p:txBody>
      </p:sp>
      <p:sp>
        <p:nvSpPr>
          <p:cNvPr id="14" name="Text 5"/>
          <p:cNvSpPr txBox="1"/>
          <p:nvPr/>
        </p:nvSpPr>
        <p:spPr>
          <a:xfrm>
            <a:off x="3500650" y="376182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паузы
</a:t>
            </a:r>
            <a:pPr algn="l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важны ударение, интонация и паузы. Они помогают выделять главное, показывать вопрос, вежливую просьбу или сомнение, а также делают ответ более естественным и понятным.
</a:t>
            </a:r>
            <a:endParaRPr lang="en-US" sz="1137" dirty="0"/>
          </a:p>
        </p:txBody>
      </p:sp>
      <p:sp>
        <p:nvSpPr>
          <p:cNvPr id="15" name="Text 6"/>
          <p:cNvSpPr txBox="1"/>
          <p:nvPr/>
        </p:nvSpPr>
        <p:spPr>
          <a:xfrm>
            <a:off x="6313225" y="2715750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речь не состоит из отдельных фраз. Связки, местоимения и повтор ключевых слов объединяют предложения в цельный ответ, который легко понять в диалоге, письме или коротком сообщении.
</a:t>
            </a:r>
            <a:endParaRPr lang="en-US" sz="113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выбор английской фразы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сначала оценивают, кому адресована реплика и зачем она нужна: попросить, ответить, уточнить или сообщить информацию.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Собеседник и цель общения сильнее всего определяют стиль фразы, а остальные факторы уточняют степень вежливости и форму высказывания.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материалам темы Language in Use 6, без статистических данных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и формальный английский
</a:t>
            </a:r>
            <a:endParaRPr lang="en-US" sz="3034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5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 звучит короче и свободнее: Hi, OK, thanks, wanna, gonna. Она естественна в беседе с друзьями, в чате и в неофициальных коротких ответах.
</a:t>
            </a:r>
            <a:endParaRPr lang="en-US" sz="973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Формальный английский нужен в письмах, объявлениях и вежливых просьбах. Здесь чаще встречаются полные формы и выражения вроде Could you help me? и Please note that.
</a:t>
            </a:r>
            <a:endParaRPr lang="en-US" sz="891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длина фраз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допустимы короткие реплики и неполные ответы, если смысл ясен. В формальной ситуации фразы обычно полнее, точнее и аккуратнее по тону.
</a:t>
            </a:r>
            <a:endParaRPr lang="en-US" sz="1002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смысл может быть выражен по-разному, но важно учитывать адресата. То, что подходит другу, не всегда уместно в обращении к учителю или в объявлении.
</a:t>
            </a:r>
            <a:endParaRPr lang="en-US" sz="87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4246"/>
            <a:ext cx="3812100" cy="12165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стилей общения в школьных ситуациях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смысл можно выразить по-разному: меняются слова, длина фразы и степень вежливости.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формальнее ситуация, тем точнее и вежливее формулировка; при этом смысл сообщения может оставаться одинаковым.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школьного общения, составлено по материалам Language in Use 6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438" y="1394430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9188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53738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3088" y="1394430"/>
            <a:ext cx="318300" cy="254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39581" y="1387800"/>
            <a:ext cx="234413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и идиомы в английском языке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021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вроде How are you doing? помогают звучать естественно и дружелюбно. Их часто слышно в диалогах, фильмах и школьных заданиях на понимание устной речи.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66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не дословный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нельзя переводить по словам, потому что общий смысл часто не совпадает с буквальным. Поэтому важно запоминать выражение целиком, а не по отдельным словам.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712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ожидание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take your time помогает показать спокойное отношение и уважение к собеседнику. Она уместна, когда человеку не нужно торопиться с ответом или действием.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057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остаётся за вами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It’s up to you означает, что решение принимает сам человек. Такое выражение удобно в разговоре, когда нужно дать свободу выбора без давления и спора.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403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Разрядить напряжение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Break the ice используют, когда нужно начать разговор и снять неловкость. Выражение помогает понять, как английский язык передаёт не только смысл, но и настроение общения.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подходящее выражение по-английски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фразы для устного ответа, письма или общения в классе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и формы слов
</a:t>
            </a:r>
            <a:pPr algn="l" indent="0" marL="0">
              <a:lnSpc>
                <a:spcPct val="115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пропускают артикли, путают формы неправильных глаголов и забывают окончание -s в Present Simple. Такие ошибки заметны даже тогда, когда общий смысл предложения понятен.
</a:t>
            </a:r>
            <a:endParaRPr lang="en-US" sz="949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вопросах
</a:t>
            </a:r>
            <a:pPr algn="l" indent="0" marL="0">
              <a:lnSpc>
                <a:spcPct val="115000"/>
              </a:lnSpc>
              <a:buNone/>
            </a:pPr>
            <a:r>
              <a:rPr lang="en-US" sz="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вопросительных предложениях особенно легко нарушить порядок слов. Из-за этого короткий ответ может звучать неестественно или стать грамматически неправильным, хотя замысел был верным.
</a:t>
            </a:r>
            <a:endParaRPr lang="en-US" sz="877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времён
</a:t>
            </a:r>
            <a:pPr algn="l" indent="0" marL="0">
              <a:lnSpc>
                <a:spcPct val="115000"/>
              </a:lnSpc>
              <a:buNone/>
            </a:pPr>
            <a:r>
              <a:rPr lang="en-US" sz="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нередко смешивают времена, когда рассказывают о привычках, событиях прошлого или планах на будущее. Поэтому важно сначала определить, когда происходит действие, а уже потом выбирать форму.
</a:t>
            </a:r>
            <a:endParaRPr lang="en-US" sz="877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Буквальный перевод
</a:t>
            </a:r>
            <a:pPr algn="l" indent="0" marL="0">
              <a:lnSpc>
                <a:spcPct val="115000"/>
              </a:lnSpc>
              <a:buNone/>
            </a:pPr>
            <a:r>
              <a:rPr lang="en-US" sz="5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перенос русских оборотов в английский язык часто даёт неестественную фразу. Лучше подбирать выражение по смыслу, а не переводить каждое слово отдельно.
</a:t>
            </a:r>
            <a:endParaRPr lang="en-US" sz="939" dirty="0"/>
          </a:p>
        </p:txBody>
      </p:sp>
      <p:sp>
        <p:nvSpPr>
          <p:cNvPr id="14" name="Text 5"/>
          <p:cNvSpPr txBox="1"/>
          <p:nvPr/>
        </p:nvSpPr>
        <p:spPr>
          <a:xfrm>
            <a:off x="662325" y="3600825"/>
            <a:ext cx="8069700" cy="7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 спешка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ответах встречаются лишние повторы слов и пропуски нужных форм. Помогают чтение вслух, сравнение с образцом и проверка каждого предложения по смыслу.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учащихся 9 класса в английской речи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возникают ошибки в английском языке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появляются не из-за одной причины, а из-за их сочетания: ученик спешит, сомневается и переносит привычные модели русского языка.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ошибок — спешка и влияние родного языка; регулярная практика и самопроверка заметно уменьшают их число.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причин по материалам учебной темы, без статистической выборки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с другом подростки обычно пишут коротко и без лишних формальностей: Hi, OK, thanks, see you. Эмодзи и сокращения помогают передать настроение, если собеседник хорошо понимает контекст и не возникает двусмысленности.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Чат с одноклассником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адресат старше или общение связано с учёбой, тон становится сдержаннее и вежливее. Вместо короткого sorry или pls лучше писать полные фразы, например: Could you explain the task, please? Так сообщение звучит уважительно и ясно.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учителю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смысл в цифровой среде выглядит по-разному. В чате с одноклассником уместны короткие ответы, а в сообщении учителю важны грамотное написание, понятные слова и отсутствие слишком разговорных сокращений вроде LOL или BTW.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экран и экран телефона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сообщениях, чатах и коротких ответах
</a:t>
            </a:r>
            <a:endParaRPr lang="en-US" sz="314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198846"/>
            <a:ext cx="3812100" cy="12165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формы в английском языке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и более вежливые варианты помогают выбрать подходящий тон для школы и повседневного общения.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форма звучит мягче, лучше подходит для общения с учителем и снижает риск недопонимания.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школьного общения на английском языке.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связный ответ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начинается с темы или главной идеи. Это помогает слушателю сразу понять, о чём идёт речь, и настроиться на дальнейшее высказывание.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примерами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делают речь конкретной и убедительной. Без них ответ может звучать слишком коротко и неубедительно, даже если грамматика правильная.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используются first, then, because, also и but. Они соединяют предложения и показывают порядок, причину, добавление или противопоставление.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важно подвести итог словами finally, so или in conclusion. Так ответ звучит законченным, а основная мысль запоминается лучше.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полезные слова-связки для 9 класса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группы чаще всего нужны в пересказе, коротком письменном ответе и устном сообщении на уроке английского языка.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помогают слова, которые выстраивают последовательность и объясняют связь между мыслями; именно они делают ответ понятным.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слов-связок для школьной речи.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перед сдачей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самопроверке устного или письменного ответа по английскому языку.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различия в англоязычном общении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337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странах по-английски приветствуют людей по-разному: где-то чаще используют короткое Hi, а где-то ожидают более вежливое обращение. Важно заметить ситуацию и возраст собеседника.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428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отказ или слишком короткое нет могут звучать резко, хотя по смыслу фраза правильная. Более мягкие формулировки помогают сохранить дружелюбный тон и избежать неловкости.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519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 шутки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жест или шутка в разных странах воспринимается по-разному. Поэтому лучше выбирать понятные слова и не полагаться только на привычные выражения из родного языка.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610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вопросы, которые в одной культуре кажутся обычными, в другой могут быть слишком прямыми. Умение соблюдать дистанцию делает общение спокойнее и уважительнее.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в реальной жизни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вежливость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завершает короткая благодарность, извинение или прощание. Даже одна вежливая фраза делает общение более дружелюбным и уместным для подростков.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994800" y="161820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просьба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обычно начинается с короткой просьбы или вопроса. Речь должна быть простой, но точной: собеседник сразу понимает, что нужно сделать или объяснить.
</a:t>
            </a:r>
            <a:endParaRPr lang="en-US" sz="1076" dirty="0"/>
          </a:p>
        </p:txBody>
      </p:sp>
      <p:sp>
        <p:nvSpPr>
          <p:cNvPr id="12" name="Text 3"/>
          <p:cNvSpPr txBox="1"/>
          <p:nvPr/>
        </p:nvSpPr>
        <p:spPr>
          <a:xfrm>
            <a:off x="994800" y="281805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важно показать согласие, отказ или уточнение. Для этого подходят короткие реплики вроде Sure, Sorry, or Could you repeat that, please? , которые звучат естественно.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994800" y="4022479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уточнение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что-то непонятно, говорящий задаёт второй вопрос. Такая реплика помогает избежать ошибки и делает диалог похожим на реальное общение в школе или магазине.
</a:t>
            </a:r>
            <a:endParaRPr lang="en-US" sz="1076" dirty="0"/>
          </a:p>
        </p:txBody>
      </p:sp>
      <p:sp>
        <p:nvSpPr>
          <p:cNvPr id="14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хорошего устного или письменного ответа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структура помогает не терять мысль и делает ответ удобным для чтения или прослушивания.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ответа должна быть самой объёмной, а пример и заключение поддерживают ясность и завершённость.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построения ответа по английскому языку.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405609"/>
            <a:ext cx="3812100" cy="9137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какая фраза уместна в ситуации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мысль звучит по-разному в зависимости от адресата и цели общения.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Уместная фраза зависит от собеседника: с другом можно говорить проще, а с учителем нужна более вежливая форма.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школьного общения на английском языке.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 Language in Use 6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речь меняется в зависимости от ситуации, собеседника и цели общения. Чем точнее слова, формы и тон, тем яснее звучит ответ и тем увереннее ученик общается в школе и в жизни.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2026-05-31T10:39:10Z</dcterms:created>
  <dcterms:modified xsi:type="dcterms:W3CDTF">2026-05-31T10:39:10Z</dcterms:modified>
</cp:coreProperties>
</file>