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«Уроки французского»: рассказ о доброте, достоинстве и взрослении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голоде, человечности и силе доброго поступка.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Сибирь и мир рассказа Распутина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переносит в 1940-е годы, когда бедность, голод и строгий быт были частью повседневности. На этом фоне особенно заметны вера в образование, внутренняя стойкость героя и человеческое участие Лидии Михайловны.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содержание рассказа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районный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 уезжает из деревни учиться и остается без семьи. Новая жизнь сразу оказывается трудной и одинокой.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попытка выжить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постоянно недоедает и мечтает о молоке. Ради денег он начинает играть с подростками, хотя понимает, что это опасно и стыдно.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Лидии Михайловны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замечает беду ученика и старается поддержать его тактично. Она идет на риск, чтобы спасти мальчика от голода и унижения.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всю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разбирательства учительницу заставляют уехать, но герой навсегда сохраняет благодарность. Ее доброта становится для него нравственным ориентиром.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главного героя: самостоятельность, гордость, уязвимость
</a:t>
            </a:r>
            <a:endParaRPr lang="en-US" sz="2021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взросление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вынужден сам справляться с трудностями и быстро становится самостоятельным. Он учится держаться без жалоб и принимать ответственность за себя.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внутренняя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всей гордости мальчик остается очень уязвимым и голодным. Его честность, упрямство и стыд перед бедностью делают образ особенно живым.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как образ доброго и смелого учителя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видит в ученике не только школьника, но и ребенка, которому тяжело. Она помогает спокойно и бережно, не унижая его жалостью.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поддержка требует смелости: учительница нарушает привычные правила ради добра. Так раскрываются ее сострадание, решимость и готовность отвечать за другого.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рассказа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беды здесь связана не только с бытом, но и с выбором, который делает человек в трудной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вокруг доброты, сохраняющей достоинство ребенка.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рассказа В. Г. Распутина «Уроки французского»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от переезда до финальной памяти
</a:t>
            </a:r>
            <a:endParaRPr lang="en-US" sz="2437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рассказа В. Г. Распутина «Уроки французского»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54961"/>
            <a:ext cx="4164900" cy="1990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произведении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увидеть, как в рассказе сталкиваются бедность, строгость, сочувствие и личная ответственность.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герой показывает отдельную сторону главного конфликта: между нуждой, правилами и добром.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В. Г. Распутина «Уроки французского»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голода и бедности в жизни героя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в рассказе не случайность, а постоянное состояние. Мальчик думает о еде почти ежедневно, и даже стакан молока становится для него почти спасением.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видна во всем: в скромной одежде, простом жилье и нехватке самых обычных продуктов. Автор показывает это без преувеличения, но очень выразительно.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нужда толкает героя на опасную игру на деньги. Его поступок продиктован не жадностью, а попыткой выжить и не показать слабость.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как символ образования и будущего
</a:t>
            </a:r>
            <a:endParaRPr lang="en-US" sz="2346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в рассказе означает не только школьный предмет, но и путь к более широкому миру. Через учебу герой чувствует, что знания могут изменить его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 подчеркивает эту мысль особенно ясно: уроки французского становятся уроками надежды, поддержки и внутреннего роста.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миров в рассказе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признаков показывает, как резко меняется внутреннее состояние героя под влиянием человеческого участия.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усиливает мысль: добро не отменяет бедность, но помогает ребенку не потерять себя.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Г. Распутина «Уроки французского».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деньги как нравственное испытание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игра становится выбором между честностью и необходимостью выжить. В этом и заключается главное нравственное испытание рассказа.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показывает, что осуждать мальчика легко, а понять его ситуацию труднее: бедность заставляет человека идти на поступки, которых он сам стыдится.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начинает играть не ради развлечения, а чтобы заработать на молоко и хоть немного утолить голод, который стал частью его повседневной жизни.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понимает, что нарушает школьные правила и рискует своим достоинством, но чувство стыда не исчезает: оно только усиливает напряжение в эпизоде.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Лидии Михайловны к поступку и его последствиям
</a:t>
            </a:r>
            <a:endParaRPr lang="en-US" sz="2251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событий, показывающая, как забота о ученике приводит к конфликту с правилами школы.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директора и тема школьной строгости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 в рассказе воплощает официальный порядок: для него главное — соблюдение правил. Он видит нарушение, но не стремится понять, почему учительница поступила именно так.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Распутин показывает, что формальная справедливость без сочувствия может стать жестокой. Человеческая доброта оказывается важнее холодной дисциплины.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смысл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детали помогают понять скрытый смысл поступков героев и атмосферу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 бытовые мелочи здесь работают как символы: они делают историю конкретной и помогают увидеть главную тему — человеческую поддержку.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Г. Распутина «Уроки французского».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особенности авторского повествования
</a:t>
            </a:r>
            <a:endParaRPr lang="en-US" sz="239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пишет просто и точно, без лишних украшений. Короткие фразы, бытовые подробности и спокойная интонация делают события особенно правдоподобными и близкими читателю.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от первого лица превращает историю в личное воспоминание. Читатель видит происходящее глазами мальчика и сильнее сопереживает его голоду, страху и благодарности.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живой разговорной речи, поэтому герои звучат естественно. Такая манера помогает лучше понять их характеры и почувствовать напряжение в трудных эпизодах.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уроки произведения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уроки раскрываются через конкретные поступки, а не через прямые назидания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видеть в человеке прежде всего личность, а в доброте — не слабость, а нравственную силу.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рассказа В. Г. Распутина «Уроки французского».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основа рассказа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опирается на личный опыт Валентина Распутина: деревенское детство, ранний отъезд из дома и учебу в тяжелые послевоенные годы. Поэтому описание бедности звучит особенно убедительно.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Лидия Михайловна связана с реальным человеком, которого писатель вспоминал с благодарностью. Через этот образ он сохранил память о добре, изменившем его жизнь.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важен современному школьнику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обсуждать реальные школьные ситуации: одиночество, стыд, поддержку и уважение к слабому.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остается современным, потому что учит сочувствию, ответственности и умению замечать, когда человеку нужна помощь.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В. Г. Распутина «Уроки французского».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память о доброте и уроке человечности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один добрый человек способен поддержать другого в самый трудный момент. Именно такая помощь остается в памяти на всю жизнь и делает человека сильнее.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2026-05-22T11:48:32Z</dcterms:created>
  <dcterms:modified xsi:type="dcterms:W3CDTF">2026-05-22T11:48:32Z</dcterms:modified>
</cp:coreProperties>
</file>