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в русском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Просьбы, приказы, советы и запреты в одной глагольной форме.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окружает школьника каждый день: на уроке, дома, в правилах, инструкциях, рецептах и объявлениях. Оно помогает говорить кратко, понятно и вежливо, а ещё требует запоминать особые формы написания.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речи встречаются команды и просьбы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формы повелительного наклонения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называют действие, которое нужно выполнить сразу или в ближайшее время. Обычно они обращены ко второму лицу: к одному человеку или к группе.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одна и та же форма может звучать как просьба, совет, приказ или приглашение. Значение зависит от интонации, слов вежливости и ситуации общения.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особенно заметно в устной речи и коротких письменных сообщениях. Оно делает высказывание точным, поэтому часто используется там, где важна ясная команда.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учитель и ученики часто используют такие формы, когда нужно быстро организовать работу. Например: «Открой тетрадь», «Передайте листы», «Не разговаривайте».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бытовые просьбы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повелительное наклонение помогает просить и напоминать о делах. В речи звучат короткие фразы: «Помой посуду», «Закрой дверь», «Не опаздывай к ужину».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инфинитива к повелительной форме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порядок образования формы на основе глагольной основы и окончания.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обычно добавляется -те: «пишите», «говорите», «стойте». У возвратных глаголов частица -ся сохраняется: «оденься», «подготовьтесь».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повелительная форма строится с помощью суффикса -и: «пиши», «говори», «смотри». Такой способ помогает быстро узнать нужную форму по глагольной основе.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глаголов форма образуется очень кратко и совпадает с короткой основой: «стой», «ешь», «ляг». Эти слова нужно запоминать отдельно, потому что они употребляются часто.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образования форм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одна и та же команда меняется при обращении к одному человеку и к нескольким людям.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 -те обычно звучит мягче и уместна при обращении к группе людей или в вежливом обращении.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повелительных форм в русском языке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31063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Пожалуйста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делает просьбу вежливее и спокойнее. Одна и та же фраза с ним звучит мягче, чем без него, особенно в разговоре со взрослыми или одноклассниками.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Будьте добры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выражение подходит для вежливого обращения в школе и в общественных местах. Оно помогает не приказывать, а аккуратно просить о действии.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-ка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-ка придаёт речи более непринуждённый оттенок: «сядь-ка», «подумай-ка». Она смягчает тон, хотя форма остаётся повелительной.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смягчают просьбу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речи значение формы часто уточняют интонация, обращение и слова вежливости.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речи школьников и взрослых встречаются просьба и совет; запрет обычно связан с частицей не.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5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примеров повелительного наклонения в школьной и бытовой речи
</a:t>
            </a:r>
            <a:endParaRPr lang="en-US" sz="115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выражает повелительное наклонение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Повелительные формы в знаках и инструкциях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формы удобны для объявлений, предупреждений и памяток: они сразу называют нужное действие. Поэтому их часто пишут на школьных плакатах, в библиотеках, в кабинетах и на табличках.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надписях важны точность и краткость: «Не входить», «Соблюдайте тишину», «Мойте руки». Такие формулировки легко заметить, прочитать и быстро понять без лишних слов.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в повелительном наклонении чаще всего строится с частицей «не»: она ставится перед глаголом и выражает запрет или строгий запрет на действие.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особенно часто встречаются в правилах поведения, на уроках и в обращениях взрослых к детям, потому что они кратко и ясно предупреждают, чего делать нельзя.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«не» пишется отдельно, поэтому важно не смешивать её с глаголом. Сравните: «не беги», «не говорите», «не открывай», «не трогайте» — во всех случаях форма остаётся узнаваемой.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отрицательная форма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глаголов повелительная форма образуется не по обычной модели, поэтому её нельзя составить только по общему правилу.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словам относятся частые глаголы: «ехать — поезжай», «идти — иди». Их формы нужно запоминать отдельно, потому что они очень употребительны в речи.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другие примеры: «лечь — ляг», «ложиться — ложись». Эти формы короткие, но часто вызывают трудности при письме и в устных ответах.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полезно сразу учить пару: начальная форма и правильная команда. Так легче проверять упражнения и быстро вспоминать нужный вариант.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 особой формой повелительного наклонения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повелительной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построить форму глагола без ошибок и проверить написание частиц и возвратных окончаний.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форму по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возникают, когда повелительную форму путают с инфинитивом или настоящим временем. Проверка смысла и сравнение с образцом помогают выбрать правильное написание.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Увидеть мягкий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формах вроде «встань», «поставь», «обрежь» мягкий знак входит в саму форму и помогает отличить её от других глагольных форм.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 забыть -ся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возвратных глаголов частица пишется слитно: «умойся», «оденься», «соберитесь». Она сохраняется и показывает, что действие направлено на самого говорящего или адресата.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и частица -ся в повелительных формах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ошибочную форму, правильный вариант и причину исправления. Таблица помогает запомнить трудные случаи и быстрее находить ошибку.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 глаголами-исключениями, неправильным окончанием и неверным оформлением отрицания.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темы «Повелительное наклонение»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правильные варианты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в книгах и диалогах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героя на книжной странице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сказки мальчик наклоняется к другу и шепчет: «Послушай внимательно». Короткая форма делает реплику живой и естественной, а читатель сразу слышит интонацию просьбы и доверия.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 школьном диалоге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сцене из повести учитель спокойно говорит: «Не плачь, подожди немного». Такие формы помогают передать заботу, совет и мягкий запрет, поэтому диалог звучит правдоподобно и выразительно.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слова вежливости меняют смысл одной и той же формы: побуждение может звучать строго, мягко или дружелюбно.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и бытовой речи чаще всего звучат просьба и совет, потому что они позволяют обращаться к собеседнику вежливо.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 типичным речевым примерам в учебной теме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оттенок значения в речи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повелительное наклонение отличается от других наклонений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Изъявительное наклонение сообщает о факте или действии, которое происходит сейчас, было раньше или будет потом: «он читает», «они пришли».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наклонение показывает возможное, условное или желаемое действие: «он читал бы», «мы пошли бы». Оно не требует прямого побуждения к действию.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побуждает к действию: «читай», «пойдём», «не шумите». Именно поэтому оно чаще встречается в просьбах, советах, приказах и приглашениях.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для 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несколько частых моделей образования повелительной формы. Они помогают быстро строить правильный вариант в упражнениях и устной речи.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Запомнив несколько моделей, можно быстрее образовывать новые формы и проверять их на практике.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«Повелительное наклонение»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наклонение: говорим точно и 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помогает кратко выражать просьбу, совет, приказ, приглашение и запрет. Если знать основные модели и исключения, легче говорить вежливо, писать грамотно и точно понимать речь.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2026-05-23T13:11:20Z</dcterms:created>
  <dcterms:modified xsi:type="dcterms:W3CDTF">2026-05-23T13:11:20Z</dcterms:modified>
</cp:coreProperties>
</file>