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 галактики: жизнь в океанах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 Вселенной могли возникнуть океаны и условия для жизни?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звёзд к океанам: общий маршрут
</a:t>
            </a:r>
            <a:endParaRPr lang="en-US" sz="1758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рождаются в галактиках, вокруг них возникают планеты и спутники, а на некоторых мирах формируются океаны. Учёным важно понять, где такие условия могут сохраняться долго.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1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9013" y="1041900"/>
            <a:ext cx="3973425" cy="4101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 если жизнь любит океаны?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32200" y="1106978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подо льдом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задаёт рамки, а вода делает мир интересным для поиска жизни. Если океан защищён льдом, он может сохранять тепло и химию намного дольше, чем открытая поверхность.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32200" y="2036900"/>
            <a:ext cx="6376521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кандидаты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известны миры, где вода может существовать не только на поверхности. Особенно важны спутники планет-гигантов: у них есть лёд, внутреннее тепло и признаки активной химии.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32200" y="2966800"/>
            <a:ext cx="5995916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признаков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не ищут одну «подпись жизни». Они сравнивают сразу несколько признаков: воду, энергию, состав атмосферы и устойчивость среды, чтобы не спутать жизнь с природными процессами.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32200" y="3896725"/>
            <a:ext cx="5636803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наблюдения помогают отличать действительно перспективные миры от тех, где есть лишь похожие сигналы. Так поиск становится точнее и опирается на проверяемые данные.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6300" y="1199838"/>
            <a:ext cx="3537900" cy="16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79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млрд лет
</a:t>
            </a:r>
            <a:endParaRPr lang="en-US" sz="5797" dirty="0"/>
          </a:p>
        </p:txBody>
      </p:sp>
      <p:sp>
        <p:nvSpPr>
          <p:cNvPr id="4" name="Text 1"/>
          <p:cNvSpPr txBox="1"/>
          <p:nvPr/>
        </p:nvSpPr>
        <p:spPr>
          <a:xfrm>
            <a:off x="910000" y="3130598"/>
            <a:ext cx="3010500" cy="8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примерно столько может прожить звезда, похожая на Солнце.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822075" y="1195650"/>
            <a:ext cx="4029300" cy="28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звезды определяет, как долго она будет светить и насколько долго вокруг неё могут быть стабильные условия.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646300" y="4666575"/>
            <a:ext cx="5715000" cy="39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Solar System Exploration; общепринятые астрономические оценки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1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звёзд по цвету и температуре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звезды связан с её температурой и помогает быстро оценить, насколько она горячая и яркая.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звезда горячее, тем она обычно белее или голубее. Более холодные красные звёзды светят слабее, но живут дольше.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астрономические справочники; NASA Stars (обобщённые оценки температур)
</a:t>
            </a:r>
            <a:endParaRPr lang="en-US" sz="1292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14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звезды как паспорт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29927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в спектре появляются, потому что разные элементы поглощают свет на своих длинах волн. По ним учёные определяют, из чего состоит звезда и насколько она горячая.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0875" y="11742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звезды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спектральных линий помогает понять, движется ли звезда к нам или от нас. Это важно для изучения её скорости и поведения в системе.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927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планет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звезда слегка колеблется, это может указывать на невидимую планету рядом. Такой метод помог открыть множество экзопланет за пределами Солнечной системы.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50875" y="2851975"/>
            <a:ext cx="2700600" cy="154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об окружении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показывает не только свойства самой звезды, но и следы её окружения. По нему можно искать атмосферу, пыль и другие признаки планетной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Галактики: огромные «города» звёзд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сильно различаются по размеру, но каждая из них может содержать огромное число звёзд и потенциальных планетных систем.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звёзд в галактике, тем больше возможностей для образования планет и, возможно, океанов на отдельных мирах.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Encyclopaedia Britannica, астрономические оценки; значения округлены
</a:t>
            </a:r>
            <a:endParaRPr lang="en-US" sz="1289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1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149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галактиках много планетных систем
</a:t>
            </a:r>
            <a:endParaRPr lang="en-US" sz="2757" dirty="0"/>
          </a:p>
        </p:txBody>
      </p:sp>
      <p:sp>
        <p:nvSpPr>
          <p:cNvPr id="10" name="Text 2"/>
          <p:cNvSpPr txBox="1"/>
          <p:nvPr/>
        </p:nvSpPr>
        <p:spPr>
          <a:xfrm>
            <a:off x="782425" y="1207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планет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галактик облака газа и пыли не остаются неизменными. Из предыдущих поколений звёзд в межзвёздную среду попадают тяжёлые элементы, из которых строятся каменные планеты.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181204" y="1207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обогащение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звёзды завершают свою жизнь, они возвращают в космос новые атомы. Это постепенно делает будущие миры более сложными и разнообразными по составу.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82425" y="2858150"/>
            <a:ext cx="3739496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тяжёлых элементов трудно получить твёрдую поверхность, минералы и воду в подходящем виде. Поэтому богатые веществом галактики особенно интересны для поиска обитаемых миров.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181204" y="2858150"/>
            <a:ext cx="3739495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миров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 галактике накапливается всё больше возможностей для новых планетных систем. Так космос становится не пустым пространством, а фабрикой миров.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планетная система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планетной системы в газопылевом облаке вокруг молодой звезды.
</a:t>
            </a:r>
            <a:endParaRPr lang="en-US" sz="1522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14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223650" y="351850"/>
            <a:ext cx="76584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обитаемость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32200" y="1106991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Жидкая вода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обитаемости важно, чтобы вода могла оставаться жидкой хотя бы время от времени. Именно жидкая вода лучше всего помогает веществам смешиваться и вступать в химические реакции.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32200" y="2036915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не может существовать без источника энергии. Это может быть свет звезды, внутреннее тепло планеты или химические реакции в недрах и океане.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32200" y="2966827"/>
            <a:ext cx="6780484" cy="742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не только вода и тепло, но и основные элементы: углерод, водород, азот, кислород, фосфор и сера. Из них строятся сложные молекулы живых организмов.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32200" y="3896734"/>
            <a:ext cx="6780484" cy="7423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стабильность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хорошие условия должны сохраняться достаточно долго. Если среда слишком быстро меняется, сложные молекулы не успевают накопиться и развиться в живые системы.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океанов на других мирах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мирах вода может существовать по-разному. Для поиска жизни особенно важны не только поверхностные океаны, но и скрытые водные слои под льдом.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поверхность слишком холодная, подлёдный океан всё равно может оставаться пригодным для сложной химии и потенциальной жизни.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 планетология: обобщение по типам водных сред на других мирах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49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14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625" y="1328100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8113" y="1328100"/>
            <a:ext cx="517725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5206" y="1328100"/>
            <a:ext cx="604013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19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энергии
</a:t>
            </a:r>
            <a:endParaRPr lang="en-US" sz="2956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65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тепло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звезды может согревать поверхность планеты и запускать привычный круговорот воды. Если мир находится слишком далеко, этот источник почти не работает, и жидкая вода становится редкостью.
</a:t>
            </a:r>
            <a:endParaRPr lang="en-US" sz="1167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Приливное тепло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некоторых спутниках важнее не солнце, а внутренний разогрев. Приливные силы, как у Европы и Энцелада, сжимают и растягивают тело, превращая движение в тепло.
</a:t>
            </a:r>
            <a:endParaRPr lang="en-US" sz="1167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Химическая энергия
</a:t>
            </a:r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реакции тоже могут поддерживать жизнь без яркого света. Когда вода взаимодействует с породами, образуются вещества, которые дают микробам энергию для обмена веществ.
</a:t>
            </a:r>
            <a:endParaRPr lang="en-US" sz="116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Радиоактивный нагрев
</a:t>
            </a:r>
            <a:pPr algn="ctr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слабый радиационный распад в недрах помогает сохранять тепло. Такой нагрев медленный, но очень долгий, поэтому он может поддерживать подлёдный океан миллиарды лет.
</a:t>
            </a:r>
            <a:endParaRPr lang="en-US" sz="114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для обитаемости
</a:t>
            </a:r>
            <a:endParaRPr lang="en-US" sz="2956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полнее набор условий, тем выше шанс, что мир сможет поддерживать живую химию, даже если выглядит совсем не как Земля.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астрономия и основы астробиологии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Обитаемость — это набор условий, при которых среда долго остаётся подходящей для жизни. Отдельный признак ещё не даёт ответа, поэтому учёные оценивают их вместе.
</a:t>
            </a:r>
            <a:endParaRPr lang="en-US" sz="1556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6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выглядит как холодный снежный шар, но её поверхность не спокойна. Длинные трещины, тёмные полосы и разломы показывают, что лёд там постоянно движется и ломается. Именно такие следы заставили учёных предположить скрытый океан под корой.
</a:t>
            </a:r>
            <a:endParaRPr lang="en-US" sz="836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Ледяная поверхность, которая не стоит на месте
</a:t>
            </a:r>
            <a:endParaRPr lang="en-US" sz="1403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твёрдым панцирем Европа, вероятно, хранит солёную воду. Гравитация Юпитера растягивает спутник и нагревает его изнутри, поэтому лёд сверху не означает, что внутри всё замёрзло. Это делает мир особенно интересным для поиска жизни.
</a:t>
            </a:r>
            <a:endParaRPr lang="en-US" sz="889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изнутри, вода подо льдом
</a:t>
            </a:r>
            <a:endParaRPr lang="en-US" sz="1503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давно стала одной из главных целей для будущих исследований. Если подо льдом действительно есть океан, то там может быть не только вода, но и химия, похожая на земную глубинную среду.
</a:t>
            </a:r>
            <a:endParaRPr lang="en-US" sz="970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 самых перспективных миров
</a:t>
            </a:r>
            <a:endParaRPr lang="en-US" sz="1503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65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скрывает Европа
</a:t>
            </a:r>
            <a:endParaRPr lang="en-US" sz="295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04861" y="1534975"/>
            <a:ext cx="2712729" cy="29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65" dirty="0"/>
          </a:p>
        </p:txBody>
      </p:sp>
      <p:sp>
        <p:nvSpPr>
          <p:cNvPr id="9" name="Text 1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причины изучать Энцелад
</a:t>
            </a:r>
            <a:endParaRPr lang="en-US" sz="2956" dirty="0"/>
          </a:p>
        </p:txBody>
      </p:sp>
      <p:sp>
        <p:nvSpPr>
          <p:cNvPr id="10" name="Text 2"/>
          <p:cNvSpPr txBox="1"/>
          <p:nvPr/>
        </p:nvSpPr>
        <p:spPr>
          <a:xfrm>
            <a:off x="364928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Струи из-под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Энцеладе у южного полюса заметны активные трещины, из которых вырываются струи льда и пара. Это не просто красивое явление: выбросы показывают, что под поверхностью есть жидкая вода и сильные внутренние процессы.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80134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выбросах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DD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частицах гейзеров обнаружили воду, соли и органические молекулы. Такой набор веществ указывает на активную химию внутри спутника и делает его особенно важным для поиска признаков жизни.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383103" y="1828501"/>
            <a:ext cx="1779900" cy="23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Океан, который сам себя показывает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Энцелад удобен для исследований, потому что океан как будто «сообщается» с космосом через гейзеры. Учёным не нужно бурить толстый лёд: достаточно анализировать то, что выбрасывается наружу.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80" y="0"/>
            <a:ext cx="2255091" cy="489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65" dirty="0"/>
          </a:p>
        </p:txBody>
      </p:sp>
      <p:sp>
        <p:nvSpPr>
          <p:cNvPr id="8" name="Text 1"/>
          <p:cNvSpPr txBox="1"/>
          <p:nvPr/>
        </p:nvSpPr>
        <p:spPr>
          <a:xfrm>
            <a:off x="535775" y="351850"/>
            <a:ext cx="8315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Жидкости на необычных мирах
</a:t>
            </a:r>
            <a:endParaRPr lang="en-US" sz="2956" dirty="0"/>
          </a:p>
        </p:txBody>
      </p:sp>
      <p:sp>
        <p:nvSpPr>
          <p:cNvPr id="9" name="Text 2"/>
          <p:cNvSpPr txBox="1"/>
          <p:nvPr/>
        </p:nvSpPr>
        <p:spPr>
          <a:xfrm>
            <a:off x="2992775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озёра из углеводородов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Титан — единственный спутник в Солнечной системе с густой атмосферой и устойчивыми озёрами на поверхности. Но вместо воды там течёт метан и этан, поэтому местные моря выглядят очень непривычно.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168570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кандидаты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Титана, внимание учёных привлекают и другие миры с жидкостями или льдом. Каждый из них показывает, что вода и жизнь не всегда связаны с привычным земным пейзажем.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0673" y="1174275"/>
            <a:ext cx="1780500" cy="32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водная оболочка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ледяной корой Титана может существовать океан воды, смешанной с аммиаком. Если он подтвердится, это будет ещё один пример скрытой жидкой среды, где возможны интересные химические процессы.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менялся поиск миров
</a:t>
            </a:r>
            <a:endParaRPr lang="en-US" sz="2956" dirty="0"/>
          </a:p>
        </p:txBody>
      </p:sp>
      <p:sp>
        <p:nvSpPr>
          <p:cNvPr id="8" name="Text 1"/>
          <p:cNvSpPr txBox="1"/>
          <p:nvPr/>
        </p:nvSpPr>
        <p:spPr>
          <a:xfrm>
            <a:off x="223952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экзопланет
</a:t>
            </a:r>
            <a:pPr algn="ctr" indent="0" marL="0">
              <a:lnSpc>
                <a:spcPct val="100000"/>
              </a:lnSpc>
              <a:buNone/>
            </a:pPr>
            <a:r>
              <a:rPr lang="en-US" sz="906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астрономы находят планету у другой звезды по изменению яркости или по движению самой звезды. Так открывают экзопланеты — миры за пределами Солнечной системы.
</a:t>
            </a:r>
            <a:endParaRPr lang="en-US" sz="906" dirty="0"/>
          </a:p>
        </p:txBody>
      </p:sp>
      <p:sp>
        <p:nvSpPr>
          <p:cNvPr id="9" name="Text 2"/>
          <p:cNvSpPr txBox="1"/>
          <p:nvPr/>
        </p:nvSpPr>
        <p:spPr>
          <a:xfrm>
            <a:off x="3800575" y="977249"/>
            <a:ext cx="1474500" cy="119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учёные ищут, есть ли у таких планет условия для воды и стабильной среды. Если орбита и размер подходят, мир попадает в список возможных кандидатов на обитаемость.
</a:t>
            </a:r>
            <a:pPr algn="ctr" indent="0" marL="0">
              <a:lnSpc>
                <a:spcPct val="100000"/>
              </a:lnSpc>
              <a:buNone/>
            </a:pPr>
            <a:r>
              <a:rPr lang="en-US" sz="8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подходящих условий
</a:t>
            </a:r>
            <a:endParaRPr lang="en-US" sz="827" dirty="0"/>
          </a:p>
        </p:txBody>
      </p:sp>
      <p:sp>
        <p:nvSpPr>
          <p:cNvPr id="10" name="Text 3"/>
          <p:cNvSpPr txBox="1"/>
          <p:nvPr/>
        </p:nvSpPr>
        <p:spPr>
          <a:xfrm>
            <a:off x="5410675" y="3170249"/>
            <a:ext cx="1474500" cy="12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за экзолунами
</a:t>
            </a:r>
            <a:pPr algn="ctr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проверка спутников, то есть экзолуний. Пока подтверждённых примеров почти нет, но именно такие объекты могут скрывать океаны и стать важной целью будущих наблюдений.
</a:t>
            </a:r>
            <a:endParaRPr lang="en-US" sz="852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поиска океанов и биосигнатур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идут от далёкой звезды и планеты к признакам воды, льда и химии жизни.
</a:t>
            </a:r>
            <a:endParaRPr lang="en-US" sz="1549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466"/>
            <a:ext cx="2769600" cy="15687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6466"/>
            <a:ext cx="2769600" cy="15687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6466"/>
            <a:ext cx="2769600" cy="15687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телескопы помогают заметить, как далёкая планета слегка меняет свет своей звезды. По этим данным можно понять размер мира и заметить признаки атмосферы, если повезёт с наблюдением.
</a:t>
            </a:r>
            <a:endParaRPr lang="en-US" sz="1148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и транзиты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Спектрографы разлагают свет на линии и показывают, какие вещества есть в атмосфере или в выбросах. Так ищут водяной пар, соли и молекулы, связанные с химией жизни.
</a:t>
            </a:r>
            <a:endParaRPr lang="en-US" sz="123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как подсказка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458075"/>
            <a:ext cx="2327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Аппараты у планет-гигантов изучают лёд, трещины и гейзеры вблизи. Именно такие миссии дают самые надёжные данные о скрытых океанах и делают далёкие миры более понятными.
</a:t>
            </a:r>
            <a:endParaRPr lang="en-US" sz="1161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Миссии у ледяных спутников
</a:t>
            </a:r>
            <a:endParaRPr lang="en-US" sz="1503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06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65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пользуются учёные
</a:t>
            </a:r>
            <a:endParaRPr lang="en-US" sz="295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может прятаться жизнь?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стоит искать не только на похожих на Землю планетах, но и в скрытых океанах подо льдом. Важнее всего вода, энергия, нужная химия и время для долгих процессов.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2026-07-26T18:31:57Z</dcterms:created>
  <dcterms:modified xsi:type="dcterms:W3CDTF">2026-07-26T18:31:57Z</dcterms:modified>
</cp:coreProperties>
</file>