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Военно-морской флот России: состав, предназначение и вооружение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защищает морские рубежи и интересы страны на море.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Военно-морской флот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направления влияют и на оборону, и на экономику России. ВМФ защищает коммуникации, обеспечивает присутствие на ключевых акваториях и помогает понимать, как вооружённые силы действуют в мирное и военное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Военно-морского флота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ВМФ охраняет морские границы, прикрывает районы развёртывания подводных лодок и сдерживает силы противника в прибрежных и океанских районах.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поддерживает сухопутные войска с моря, защищает морские перевозки, а также наносит удары по корабельным группировкам и важным объектам на берегу.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мирное время корабли несут боевую службу, патрулируют акватории и обеспечивают безопасность морских коммуникаций, включая удалённые районы и северные маршруты.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ВМФ и подчинение сил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общую систему управления и основные компоненты флота.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Флоты и флотилия России: районы ответственности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объединение отвечает за свой морской район и характер угроз.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флотов повторяет географию морских театров и позволяет распределять силы по разным угрозам.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справочные материалы Министерства обороны Российской Федерации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флот и арктическое направление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здесь требует автономности, устойчивой связи и готовности работать в условиях холода и льда. Поэтому особое значение имеют подготовка экипажей и надёжность техники.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службы в Арктике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флот — главное океанское объединение ВМФ. Он обеспечивает морскую составляющую стратегического сдерживания и действует в Баренцевом море и северной Атлантике.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стратегическом сдерживании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кораблей ВМФ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на основе открытых справочных описаний классов кораблей ВМФ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точные тактико-технические данные, а общий порядок классов по масштабам боевых возможностей.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корабль, тем выше автономность и потенциал вооружения; малые корабли сохраняют ценность за счёт манёвренности и специальных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Надводные силы: задачи и возможности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Надводные корабли обнаруживают цели, сопровождают их и применяют ракеты, артиллерию и средства самообороны в зависимости от обстановки.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поражение целей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современных кораблей способна наносить высокоточные удары по наземным объектам, что расширяет их роль в современных операциях.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 берегу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Надводные силы участвуют в постановке мин и в противоминном обеспечении, повышая защиту баз, проливов и прибрежных районов.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Минные действия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обеспечивают безопасность морских путей, сопровождают группы судов и помогают удерживать контроль над важными районами плавания.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коммуникаций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силы: скрытность и ударная мощь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лодки атомного и дизель-электрического типов ценятся прежде всего за скрытность, автономность и внезапность применения. Это делает их особенно значимыми для действий на больших расстояниях и в сложной обстановке.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Ракетные лодки обеспечивают стратегическое сдерживание, а многоцелевые — борьбу с кораблями и субмаринами противника. В составе ВМФ они создают скрытый и трудно обнаруживаемый фактор воздействия.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подводных лодок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 открытым справочным и учебным материалам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лодки сочетают ударные средства и системы защиты, что позволяет им действовать как в обороне, так и в наступлении.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вооружения показывает двойную природу подводных сил: стратегическое сдерживание и тактическое поражение морских целей.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морской авиации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и вертолёты морской авиации ведут поиск кораблей, подводных лодок и районов возможной угрозы. Они быстро передают данные командованию и повышают осведомлённость флота об обстановке на море.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разведка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Штурмовая авиация может поражать морские и береговые объекты, поддерживая действия кораблей и десанта. Такой ударный потенциал расширяет возможности флота далеко за пределы видимости.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 целям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авиация действует совместно с кораблями, береговыми войсками и пунктами управления. Её сила в скорости реакции, гибкости применения и способности усиливать другие компоненты ВМФ.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флотом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Истребительная авиация защищает корабельные группировки от ударов с воздуха, усложняя противнику разведку и атаку. Это особенно важно при сопровождении сил флота и охране удалённых районов.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Воздушное прикрытие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корабельного вооружения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учебные и справочные материалы о вооружении ВМФ России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ВМФ сочетает разные системы вооружения, каждая из которых решает свою боевую задачу.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корабль не имеет одной узкой функции: он совмещает ударные, оборонительные и противолодочные возможности, действуя как многоцелевая боевая система.
</a:t>
            </a:r>
            <a:endParaRPr lang="en-US" sz="13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войска ВМФ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пехота предназначена для обороны побережья и ключевых объектов флота. Она может действовать в десанте, захватывать важные участки местности и удерживать их до подхода основных сил.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ракетно-артиллерийские части прикрывают базы, проливы и опасные участки побережья. Их вооружение сдерживает корабельные группировки противника и повышает устойчивость обороны морских направлений.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ВМФ в боевой обстановке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цикл управления силами флота: от обнаружения цели до оценки результата удара.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Базирование, ремонт и снабжение флота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базирования обеспечивают выход кораблей в море, стоянку, обслуживание экипажей и пополнение запасов. Без них флот не может поддерживать постоянную готовность и устойчивое присутствие в районах службы.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 боеприпасов, топлива, продовольствия и запасных частей обеспечивают автономность действий на море. Именно логистика делает возможными дальние переходы и продолжительные боевые дежурства.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Судоремонтные предприятия восстанавливают технику после походов и устраняют износ, который неизбежен при длительной эксплуатации. Это позволяет сохранять боеспособность кораблей и сокращать время простоя.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флота работает как единый тыловой контур. Она не видна в бою, но именно от неё зависит надёжность, срок службы техники и способность выполнять задачи без задержек.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службы на разных морских театрах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открытым учебным материалам о морских театрах России, без привязки к единой официальной шкале
</a:t>
            </a:r>
            <a:endParaRPr lang="en-US" sz="1165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театрами влияют на подготовку экипажей, типы кораблей и требования к навигации, связи и материальному обеспечению.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тяжёлые условия — в Арктике; наиболее ограниченное пространство манёвра — на Балтике. Остальные районы требуют гибкой адаптации к своей обстановке.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развития ВМФ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делает ставку на рост дальности и точности ракетного вооружения. Это позволяет поражать цели раньше и точнее, снижая риск для носителя и расширяя зону контроля.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Дальнобойное оружие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Беспилотные аппараты усиливают разведку, наблюдение и контроль обстановки. Они помогают получать сведения в опасных районах, не подвергая экипажи лишнему риску и не раскрывая замысел действий.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Беспилотные средства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действиям в Арктике, где нужны автономность, устойчивость к погоде и надёжная навигация. Для флота это одно из ключевых направлений стратегического развития.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приоритет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системы связи, обмена данными и автоматизации управления. Чем быстрее передаётся информация, тем эффективнее координация кораблей, авиации и береговых средств в единой операции.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управление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Флотские традиции и символика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Андреевский флаг остаётся главным символом российского флота и напоминанием о преемственности морской службы. Он связывает современные корабли с историей, начинающейся ещё при Петре I.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ритуалы, парады, форма и знаки различия поддерживают дисциплину и чувство ответственности. Эти традиции помогают сохранять морскую культуру и подчёркивают особый характер службы на флоте.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силы решают разные задачи ВМФ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учебные материалы по структуре и задачам ВМФ России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задач показывает, что каждый компонент флота имеет собственную специализацию и не может полностью заменить другой.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 важнее доминирования одного вида вооружений: устойчивость ВМФ обеспечивается взаимодействием всех компонентов в единой 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ВМФ: сила, которая соединяет море, небо и берег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Военно-морской флот России действует как единый механизм, где корабли, авиация, береговые войска и тыловые службы взаимно усиливают друг друга. Именно это делает морскую безопасность устойчивой.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2026-05-21T04:45:29Z</dcterms:created>
  <dcterms:modified xsi:type="dcterms:W3CDTF">2026-05-21T04:45:29Z</dcterms:modified>
</cp:coreProperties>
</file>