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Соседи Римской империи и их значение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ключевых соседей Рима и влияние их на историю и культуру империи.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масштаб Римской империи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 охватывала обширные территории от Британии до Египта и от Испании до Месопотамии. На её границах жили разные народы, которые влияли на политику и безопасность государства.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племена на севере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 – воины по берегам Рейна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Франки, сильные и организованные, часто сталкивались с римлянами. Их набеги и миграции меняли демографию северных провинций, влияли на оборону империи.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Готы и их 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Готы, разделённые на визиготов и остготов, совершали как нападения, так и союзничества с Римом. Их переселение стало частью больших изменений в поздней империи.
</a:t>
            </a:r>
            <a:endParaRPr lang="en-US" sz="1431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 и разрушения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Вандалы прославились быстрыми набегами, в том числе на Рим в 455 г. Они сыграли важную роль в ослаблении Западной Римской империи.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Кочевые народы Причерноморья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Скифы с их лучниками на конях контролировали обширные территории и часто взаимодействовали с римлянами как враги и торговые партнёры.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Скифы – первые степные воины
</a:t>
            </a:r>
            <a:endParaRPr lang="en-US" sz="1313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Сарматы отличались мощной кавалерией, которая помогала им вести войны и заключать союзы с Римом против других кочевников.
</a:t>
            </a:r>
            <a:endParaRPr lang="en-US" sz="1456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Сарматы – мастера тяжёлой кавалерии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Аланы перемещались по степям, иногда вступали в союзы с римскими силами и впоследствии ассимилировались в пределах империи.
</a:t>
            </a:r>
            <a:endParaRPr lang="en-US" sz="142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Аланы – миграция и интеграция
</a:t>
            </a:r>
            <a:endParaRPr lang="en-US" sz="133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75" y="1228163"/>
            <a:ext cx="2000700" cy="15767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3450" y="1228163"/>
            <a:ext cx="2000700" cy="15767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народов-соседей империи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0466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Германцы на севере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Племена, такие как франки и готы, населяли территорию к северу от Рейна, оказывая давление на римские границы и формируя будущие европейские государства.
</a:t>
            </a:r>
            <a:endParaRPr lang="en-US" sz="1231" dirty="0"/>
          </a:p>
        </p:txBody>
      </p:sp>
      <p:sp>
        <p:nvSpPr>
          <p:cNvPr id="13" name="Text 2"/>
          <p:cNvSpPr txBox="1"/>
          <p:nvPr/>
        </p:nvSpPr>
        <p:spPr>
          <a:xfrm>
            <a:off x="259064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Кочевники восточных степей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Причерноморские степи заняли скифы, сарматы и аланы, чья мобильность и военная культура влияли на римскую восточную политику.
</a:t>
            </a:r>
            <a:endParaRPr lang="en-US" sz="1284" dirty="0"/>
          </a:p>
        </p:txBody>
      </p:sp>
      <p:sp>
        <p:nvSpPr>
          <p:cNvPr id="14" name="Text 3"/>
          <p:cNvSpPr txBox="1"/>
          <p:nvPr/>
        </p:nvSpPr>
        <p:spPr>
          <a:xfrm>
            <a:off x="469161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Парфяне и армяне на юго-востоке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Парфянское царство и Армения стояли на границе империи, будучи как соперниками, так и временными союзниками Рима.
</a:t>
            </a:r>
            <a:endParaRPr lang="en-US" sz="1330" dirty="0"/>
          </a:p>
        </p:txBody>
      </p:sp>
      <p:sp>
        <p:nvSpPr>
          <p:cNvPr id="15" name="Text 4"/>
          <p:cNvSpPr txBox="1"/>
          <p:nvPr/>
        </p:nvSpPr>
        <p:spPr>
          <a:xfrm>
            <a:off x="677759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Североафриканские племена и Карфаген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Мавры, нумидийцы и геты жили к югу от римских владений, участвуя в торговле и периодически конфликтуя с империей.
</a:t>
            </a:r>
            <a:endParaRPr lang="en-US" sz="135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Запад: иберийцы, баски, кельты
</a:t>
            </a:r>
            <a:endParaRPr lang="en-US" sz="1915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западном рубеже Рима жили иберийцы и баски, сохранявшие свои культуры и обычаи даже под римской властью. Полуостров был ареной многих конфликтов и торговых связей.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Кельтские племена занимали земли будущей Галлии. После побед Юлия Цезаря эти территории были интегрированы в имперскую структуру с новыми городами и дорогами.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Карфаген: главный соперник на юге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являлся сильным морским и торговым центром, контролируя западную часть Средиземноморья. Его флот был способен бросить вызов римской мощи.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Могущество Карфагена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трёх Пунических войн, завершившихся в 146 году до н.э., Карфаген был полностью разрушен, а его территория стала римской провинцией.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города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Эллинистический восток: Египет и Понт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Египет, присоединённый к империи в 30 г. до н.э., стал крупнейшим поставщиком зерна и центром культурного обмена, влияя на римские религиозные и архитектурные традиции.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Понтийское царство служило буфером между восточными державами и Римом, участвуя в политических и военных альянсах с империей.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Франки, готы, вандалы: формирование новых королевств
</a:t>
            </a:r>
            <a:endParaRPr lang="en-US" sz="217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самостоятельных германских племён: франков, готов и вандалов, активное давление на римские границы.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V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переселения народов: готы разбивают империю, вандалы захватывают часть Северной Африки.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VI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франкского королевства, которое станет одной из главных держав раннего средневековья.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V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Западной Римской империи и становление варварских королевств на её бывших территориях.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Адрианополе и усиление готов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378 году готы нанесли сокрушительное поражение римскому войску, убив императора Валента и значительно ослабив оборону империи на северо-восточных границах.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Это поражение увеличило влияние и давление готов на имперские территории, ускоряя процессы миграций и внутренних конфликтов в Риме.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Сарматы: кочевники южных степей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Сарматы жили в обширных степях от Дуная до Урала и славились искусной верховой ездой и эффективной тяжёлой конницей. Их мобильность и воинственность вызывали уважение и опасение у соседей.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сарматы вступали в военные союзы с Римом, выступая на стороне империи как наёмники. Вместе с тем они совершали набеги на приграничные земли, поддерживая гибкий баланс отношений с Римом.
</a:t>
            </a:r>
            <a:endParaRPr lang="en-US" sz="1772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Парфянское и Сасанидское царства — вызовы на востоке
</a:t>
            </a:r>
            <a:endParaRPr lang="en-US" sz="2177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решающем столкновении парфянские войска разгромили римлян, погубив полководца Красса. Это поражение продемонстрировало силу парфян и начало затяжную борьбу за контроль над Месопотамией.
</a:t>
            </a:r>
            <a:endParaRPr lang="en-US" sz="1427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 Каррах в 53 году до н.э.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Наследники парфян — сасанидское царство — продолжало противостояние с Римом, укрепляя армию и опираясь на выгодное геополитическое положение в регионе. Это постоянно держало восточные провинции в напряжении.
</a:t>
            </a:r>
            <a:endParaRPr lang="en-US" sz="1427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угрозы со стороны Сасанидов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Армении между великими державами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Армения находилась на перекрёстке интересов Рима и Восточных царств, часто становясь ареной военных действий за господство в регионе. Соединение различных культур делало её важным союзником и полем битвы.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расположение и военные конфликты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и развивая древние традиции, Армения вносила значительный вклад в культуру и политику пограничных регионов. Её язык и религиозные обычаи оказывали влияние на обе стороны.
</a:t>
            </a:r>
            <a:endParaRPr lang="en-US" sz="1564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и влияние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соседи: мавры, нумидийцы, геты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Мавры, нумидийцы и геты жили к югу от римских провинций, занимаясь скотоводством и торговлей между ними. Эти народы влияли на стабильность региона, поддерживая связи с Римом и другими обществами.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африканские племена участвовали в крупных античных конфликтах и восстаниях. Известный нумидийский вождь Югурта прославился борьбой против римской власти, оставив значительный след в истории.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Варварские набеги и федераты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Варварские племена регулярно совершали налёты на римские территории, угрожая безопасности империи и требуя постоянного военного ответа со стороны Рима.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из этих народов заключали договоры с Римом, становясь федератами — союзниками, отслеживающими границы и помогавшими в защите от других нападений.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Федераты предоставляли военные отряды, которые пополняли римскую армию и участвовали в защите имперских рубежей, что увеличивало общую устойчивость государства.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Кельты и завоевание Галлии
</a:t>
            </a:r>
            <a:endParaRPr lang="en-US" sz="2145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Кельтские племена населяли территории современной Франции, Бельгии и Германии. Юлий Цезарь провёл войны с 58 по 51 год до н.э., в результате чего полностью подчинил Галлию Риму.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завоевания Галлия стала римской провинцией и постепенно влилась в римскую культуру, получив развитие римской инфраструктуры, законодательства и экономики.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и обмен
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народы учились у римлян новым ремёслам, военному мастерству и технологиям строительства, интегрируя эти знания в свою жизнь и хозяйство.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границ происходил активный обмен товарами и обычаями. Солдаты соседних племён служили в армии Рима, часто создавая межкультурные семьи и укрепляя связи народов.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Лимесы и охрана границ империи
</a:t>
            </a:r>
            <a:endParaRPr lang="en-US" sz="1828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создали мощные оборонительные линии — лимесы — для защиты обширных границ от внешних угроз и набегов варваров. Эти системы включали крепости и сторожевые башни.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известные лимесы — Германский лимес на реках Рейн и Дунай и Вал Адриана в Британии — были центрами военной и административной активности, поддерживая стабильность регионов.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500" y="1621000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075" y="3749850"/>
            <a:ext cx="891000" cy="79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 соседних народов в Римской империи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гражданство и интеграция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представители соседних племён становились гражданами империи, принимая её законы и образ жизни, что способствовало единству и стабильности общества.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и продвижение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7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Варварские воины служили в римской армии, иногда достигая высоких званий и влияния благодаря своим заслугам и верности.
</a:t>
            </a:r>
            <a:endParaRPr lang="en-US" sz="1749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соседних народов порой занимали важные государственные посты, в том числе становились полководцами и даже императорами Рима.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соседей в истории Рима
</a:t>
            </a:r>
            <a:pPr algn="ctr" indent="0" marL="0">
              <a:lnSpc>
                <a:spcPct val="100000"/>
              </a:lnSpc>
              <a:buNone/>
            </a:pPr>
            <a:r>
              <a:rPr lang="en-US" sz="325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Римской империи существенно формировали её развитие, влияя на политику и культуру. Их взаимодействие стало ключом к эволюции общества и изменению исторического пути Европы и Азии.
</a:t>
            </a:r>
            <a:endParaRPr lang="en-US" sz="42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2026-05-10T10:47:41Z</dcterms:created>
  <dcterms:modified xsi:type="dcterms:W3CDTF">2026-05-10T10:47:41Z</dcterms:modified>
</cp:coreProperties>
</file>