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269" y="-68580"/>
            <a:ext cx="4567462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страна на карте Европы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Италии — между морем, горами и великими городами.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90" y="1229711"/>
            <a:ext cx="3318527" cy="323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лежит в Южной Европе и занимает удобное положение в центре Средиземноморья. Её берега омывают моря, а рядом находятся несколько соседних стран и два маленьких государства — Ватикан и Сан-Марино.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Италия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территории и основные части страны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Италия действительно напоминает сапог: вытянутая форма хорошо заметна даже на школьной карте. Такой контур легко запоминается и помогает быстро находить страну среди соседей Европы.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Страна-сапог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на юг по полуострову тянутся Апеннины. Эта горная система делит территорию на разные природные районы и делает путешествие по стране особенно разнообразным.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Апеннины через всю страну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Италию закрывают Альпы — высокая горная стена, которая отделяет страну от части Центральной Европы. Здесь холоднее, чем на юге, и чаще встречаются горные ландшафты.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север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включает материковую часть, Апеннинский полуостров, а также крупные острова Сицилия и Сардиния. Благодаря этому в стране встречаются очень разные природные условия и виды побережий.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и острова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342" y="1225646"/>
            <a:ext cx="2559164" cy="1926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вырос из древнего поселения и стал центром огромной Римской империи. Его история ощущается на каждой улице: здесь рядом стоят древние руины, средневековые здания и современные кварталы, создавая особую атмосферу города-музея.
</a:t>
            </a:r>
            <a:endParaRPr lang="en-US" sz="945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которому более двух тысяч лет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Рим — не только исторический центр, но и столица государства. Здесь находится Ватикан, а также важные учреждения страны. Город соединяет прошлое и настоящее, поэтому его часто называют Вечным городом.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современной Италии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Колизей, Римский форум и Пантеон — это не просто красивые постройки, а важные свидетельства античной эпохи. Они напоминают, каким сильным и влиятельным был Рим в древности, и привлекают миллионы посетителей.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знакомые всему миру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 — столица Италии и город с древней историей
</a:t>
            </a:r>
            <a:endParaRPr lang="en-US" sz="26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Италии расположены не только на севере: южные центры тоже играют важную роль в жизни страны.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заметно опережает остальные города, а распределение крупных центров показывает, что Италия развивается сразу в нескольких регионах.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городов Италии, 2024 год
</a:t>
            </a:r>
            <a:endParaRPr lang="en-US" sz="125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Италии по численности населения
</a:t>
            </a:r>
            <a:endParaRPr lang="en-US" sz="24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255" y="1095725"/>
            <a:ext cx="2751339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Италии: горы, равнины, вулканы и побережья
</a:t>
            </a:r>
            <a:endParaRPr lang="en-US" sz="2484" dirty="0"/>
          </a:p>
        </p:txBody>
      </p:sp>
      <p:sp>
        <p:nvSpPr>
          <p:cNvPr id="14" name="Text 2"/>
          <p:cNvSpPr txBox="1"/>
          <p:nvPr/>
        </p:nvSpPr>
        <p:spPr>
          <a:xfrm>
            <a:off x="732225" y="1613275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часть Италии занята Альпами, где расположены высокие вершины, перевалы и известные горнолыжные районы. Эта зона особенно важна для туризма и зимнего отдыха.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1069211" y="1295587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на севере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732225" y="2892159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горами и морем находятся равнины, среди которых особенно выделяется Паданская равнина. Её почвы считаются одними из самых плодородных в стране, поэтому здесь развито сельское хозяйство.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1069211" y="2574471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равнины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3344175" y="1613275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Апеннинские горы проходят почти через весь полуостров с севера на юг. Они создают живописные ландшафты, влияют на дороги и разделяют страну на множество природных районов.
</a:t>
            </a:r>
            <a:endParaRPr lang="en-US" sz="800" dirty="0"/>
          </a:p>
        </p:txBody>
      </p:sp>
      <p:sp>
        <p:nvSpPr>
          <p:cNvPr id="19" name="Text 7"/>
          <p:cNvSpPr txBox="1"/>
          <p:nvPr/>
        </p:nvSpPr>
        <p:spPr>
          <a:xfrm>
            <a:off x="3681161" y="1295587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Апеннины в центре и на юге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3344175" y="2892159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известна действующими вулканами, такими как Везувий и Этна. Эти природные объекты одновременно привлекают туристов и напоминают о том, что природа страны очень активна.
</a:t>
            </a:r>
            <a:endParaRPr lang="en-US" sz="800" dirty="0"/>
          </a:p>
        </p:txBody>
      </p:sp>
      <p:sp>
        <p:nvSpPr>
          <p:cNvPr id="21" name="Text 9"/>
          <p:cNvSpPr txBox="1"/>
          <p:nvPr/>
        </p:nvSpPr>
        <p:spPr>
          <a:xfrm>
            <a:off x="3681161" y="2574471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районы
</a:t>
            </a:r>
            <a:endParaRPr lang="en-US" sz="1000" dirty="0"/>
          </a:p>
        </p:txBody>
      </p:sp>
      <p:sp>
        <p:nvSpPr>
          <p:cNvPr id="22" name="Text 10"/>
          <p:cNvSpPr txBox="1"/>
          <p:nvPr/>
        </p:nvSpPr>
        <p:spPr>
          <a:xfrm>
            <a:off x="971900" y="3958025"/>
            <a:ext cx="4550637" cy="321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береговая линия и крупные острова делают Италию удобной для морского отдыха. Здесь можно увидеть и спокойные пляжи, и скалистые берега, и уютные прибрежные города.
</a:t>
            </a:r>
            <a:endParaRPr lang="en-US" sz="800" dirty="0"/>
          </a:p>
        </p:txBody>
      </p:sp>
      <p:sp>
        <p:nvSpPr>
          <p:cNvPr id="23" name="Text 11"/>
          <p:cNvSpPr txBox="1"/>
          <p:nvPr/>
        </p:nvSpPr>
        <p:spPr>
          <a:xfrm>
            <a:off x="971900" y="3800550"/>
            <a:ext cx="4550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острова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города и архитектурное наследие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Флоренции расцвело искусство Возрождения, и это заметно в облике города до сих пор. Площади, соборы и дворцы здесь помогают почувствовать, как жила культурная Италия прошлых веков.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и Возрождение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соборы, дворцы, площади и мосты часто становятся главными объектами для путешественников. Многие из них известны далеко за пределами страны и входят в мировые списки культурного наследия.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как достопримечательность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древние памятники соседствуют с современными районами, а Милан показывает другой образ страны — деловой и динамичный. Вместе они хорошо отражают разнообразие итальянских городов.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 Милан вместе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построена на островах и соединена каналами и мостами. Такой необычный городский ландшафт сделал её одной из самых узнаваемых достопримечательностей мира и символом Италии.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на воде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2" y="1647777"/>
            <a:ext cx="427601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узнаваемые символы страны и то, как они связаны с конкретными городами и природными районами.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Италии связаны не только с историей, но и с её природой. По ним легко увидеть разнообразие страны: от древних городов до гор и вулканов.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и исторические сведения
</a:t>
            </a:r>
            <a:endParaRPr lang="en-US" sz="123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символы Италии и их географическое значение
</a:t>
            </a:r>
            <a:endParaRPr lang="en-US" sz="23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Италии и его влияние на жизнь людей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Италии климат мягче и солнечнее, чем на севере. Здесь дольше длится тёплый сезон, поэтому побережья и острова особенно подходят для отдыха и выращивания некоторых сельскохозяйственных культур.
</a:t>
            </a:r>
            <a:endParaRPr lang="en-US" sz="98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юг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климатические условия помогают выращивать оливки, виноград, цитрусовые и другие культуры. Именно климат во многом определяет, чем занимаются люди в разных частях Италии.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хозяйство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климат делает итальянские побережья привлекательными для пляжного отдыха. Летом сюда приезжают туристы, а местные жители активно используют тёплую погоду для жизни на открытом воздухе.
</a:t>
            </a:r>
            <a:endParaRPr lang="en-US" sz="98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курорты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 получает больше влаги и чаще ощущает прохладу. Из-за этого здесь легче развиваются луга, сады и поля, а зимой в горных районах может лежать снег.
</a:t>
            </a:r>
            <a:endParaRPr lang="en-US" sz="1154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влажный север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блюд в традиционной итальянской трапезе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традиционный итальянский обед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122" y="1328525"/>
            <a:ext cx="3493906" cy="284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 — город каналов, мостов и гондол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стоит на множестве островов в лагуне Адриатического моря. Из-за воды между районами здесь сложилась необычная планировка, а обычные дороги во многих местах просто отсутствуют.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островах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известна карнавалом и множеством мостов, соединяющих острова. Особое положение города связано не только с его красотой, но и с постоянной защитой от морской воды.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защита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Сердцем города считается площадь Сан-Марко с собором и Дворцом дожей. Именно здесь особенно заметно богатство венецианской истории, архитектуры и городской жизни.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места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Передвигаться по городу помогают лодки, вапоретто и гондолы. Каналы заменяют улицы, поэтому Венеция выглядит особенно живописно и сразу узнаётся по отражениям зданий в воде.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транспорт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причины делают страну интересной для школьников, семей и путешественников: можно увидеть города, попробовать местную еду и отдохнуть у моря или в горах.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исторические памятники и побережья, но в Италии туристов привлекает именно сочетание культуры, природы и отдыха.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сведений о туристической привлекательности Италии
</a:t>
            </a:r>
            <a:endParaRPr lang="en-US" sz="874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Италия привлекает туристов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Италии и важные отрасли экономики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промышленность включает машиностроение, автомобилестроение и выпуск оборудования. Эти отрасли помогают стране сохранять сильные позиции в Европе и обеспечивают рабочие места в крупных городах и промышленных районах.
</a:t>
            </a:r>
            <a:endParaRPr lang="en-US" sz="106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база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место занимает производство продуктов питания: пасты, сыра, оливкового масла, вина и других товаров. Национальная кухня стала важной частью экономики и культурного образа страны.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и кухня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3289500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известна одеждой, обувью, мебелью и предметами интерьера. Во многих регионах работают небольшие мастерские и семейные фирмы, которые ценят за качество, аккуратность и узнаваемый стиль.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3289500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и дизайн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4768263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предприятия в Италии остаются небольшими и семейными. Такой способ работы помогает сохранять традиции ремесла, быстро приспосабливаться к спросу и выпускать качественную продукцию.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4768263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бизнес
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1810938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приносит большой доход благодаря городам, морским курортам, музеям и природным ландшафтам. Вместе с ним развиваются транспорт, гостиницы, торговля и сфера обслуживания.
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1810938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услуги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ремесла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Милане рано развились торговля, мастерские и производство тканей. Город стал местом, где ценили точность, хороший вкус и практичность в одежде и предметах быта.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миланский стиль заметен в мебели, автомобилях и бытовых вещах. Он соединяет красоту и удобство, поэтому Милан остаётся важным городом для креативных профессий.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и показы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Милан превратился в один из главных европейских центров моды. Здесь проходят показы, работают известные бренды и создаются новые идеи для одежды и аксессуаров.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Милан стал столицей современного стиля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04" y="1225646"/>
            <a:ext cx="2559164" cy="19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342" y="1225646"/>
            <a:ext cx="2559164" cy="19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Венецианский карнавал превращает город в яркую сцену с масками, костюмами и музыкой. Это не просто праздник, а часть культурной памяти, которую жители бережно сохраняют и передают дальше.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Карнавал, который запоминается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и деревнях проходят свои праздники, связанные с местными святыми, историей или ремеслами. Такие дни помогают людям чувствовать связь с родным местом и его прошлым.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 родном городе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итальянских семей совместная трапеза — важная традиция. За столом разговаривают, обсуждают новости и уделяют внимание каждому поколению, поэтому обычный ужин часто становится маленьким семейным событием.
</a:t>
            </a:r>
            <a:endParaRPr lang="en-US" sz="997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ужин за большим столом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традиции, которые объединяют итальянцев
</a:t>
            </a:r>
            <a:endParaRPr lang="en-US" sz="24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районы страны расположены очень близко друг к другу, поэтому за одну поездку можно увидеть горы, море и вулканические ландшафты.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выбор отдыха дают побережья, но и горные, и вулканические районы делают Италию круглогодичным направлением.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географических сведений об Италии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Италии и виды отдыха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факт показывает, насколько необычна география столицы Италии: в ней расположен независимый город-государство, хорошо известный во всём мире.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самых маленьких государств мира находится в Риме — Ватикан.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сведения о Ватикане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Италия: города, спорт и повседневная жизнь
</a:t>
            </a:r>
            <a:endParaRPr lang="en-US" sz="2312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Италии всегда много движения: работают университеты, музеи, магазины и кафе. На площадях люди встречаются после школы и работы, а улицы остаются оживлёнными до вечера.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итальянцы ценят общение, семейные встречи и уважение к местным обычаям. Даже в современном ритме жизни многие стараются сохранять связь с родным городом и его традициями.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традиции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города развивают метро, автобусы, железные дороги и торговые центры. Сфера услуг помогает людям учиться, работать, путешествовать и быстро получать необходимые товары и услуги.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услуги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в Италии очень популярен и объединяет людей разных возрастов. Матчи обсуждают в семьях, в школах и в кафе, а спортивные клубы имеют долгую и яркую историю.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 болельщики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48103"/>
            <a:ext cx="4356600" cy="21270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сведения об Италии
</a:t>
            </a:r>
            <a:endParaRPr lang="en-US" sz="134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особенно известны крупнейшие города страны и как они дополняют друг друга.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имеет свой образ: одни связаны с историей, другие — с культурой, модой или природой. Вместе они показывают разнообразие Италии.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известных городов Италии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страна, которую хочется узнавать дальше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соединяет горы и море, древние города и современную жизнь. Именно поэтому она интересна и как страна великих памятников, и как место, где традиции остаются частью повседневности.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2026-06-02T11:40:40Z</dcterms:created>
  <dcterms:modified xsi:type="dcterms:W3CDTF">2026-06-02T11:40:40Z</dcterms:modified>
</cp:coreProperties>
</file>