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мировой войне: главные темы и обзор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причины, союзы и события, приведшие к Первой мировой войне.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— начало XX века ознаменовались ростом напряжённости в Европе. Усиление политических альянсов, борьба за колонии и национальные конфликты подготовили почву для масштабного конфликта.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и причины противоречий перед войной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Антанты
</a:t>
            </a:r>
            <a:pPr algn="ctr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Россия, Франция и Великобритания объединились в Антанту, стремясь обезопасить свои интересы от растущей мощи Германии. Это формирование стало основной опорой для коллективной безопасности.
</a:t>
            </a:r>
            <a:endParaRPr lang="en-US" sz="1072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Тройственный союз и его цели
</a:t>
            </a:r>
            <a:pPr algn="ctr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Германия, Австро-Венгрия и Италия заключили Тройственный союз, чтобы удержать влияние в Европе. Союз предполагал взаимопомощь в случае агрессии со стороны других держав.
</a:t>
            </a:r>
            <a:endParaRPr lang="en-US" sz="1079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противостояние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мощных блока противостояли друг другу, что привело к жёсткой конкуренции. Это создало сложную структуру, в которой дипломатические конфликты могли легко перерасти в войну.
</a:t>
            </a:r>
            <a:endParaRPr lang="en-US" sz="1086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союзов в начале XX века: Антанта и Тройственный союз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1898 по 1914 годы Германия и Великобритания стремительно увеличивали размеры своих флотов, строили дредноуты — мощные боевые корабли, чтобы доминировать на морях.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гонка и новые вооружения накануне войны
</a:t>
            </a:r>
            <a:endParaRPr lang="en-US" sz="2915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флота, страны совершенствовали сухопутное оружие: появились модернизированные артиллерийские установки, новые модели винтовок и экспериментальные виды боеприпасов, повышавшие смертоносность войск.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 рынки и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державы соперничали в Африке и Азии, борясь за колонии и новые рынки сбыта. Германия активно стремилась увеличить своё влияние, сталкиваясь с интересами Британской империи и Франции.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соперничество и борьба за колонии
</a:t>
            </a:r>
            <a:endParaRPr lang="en-US" sz="288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кризисы и напряжённость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Марокканские кризисы 1905 и 1911 годов обострили отношения между Германией и Францией, а соперничество в Китае увеличило напряжённость, приводя к формированию конфликтных зон по всему миру.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Балканах националистические движения усиливали стремление народов к независимости и территориальным претензиям, что вызывало нестабильность и обостряло межэтнические конфликты.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 и балканский кризис перед войной
</a:t>
            </a:r>
            <a:endParaRPr lang="en-US" sz="2938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Вмешательство великих держав в Балканские войны 1912–1913 годов усилило соперничество, подталкивая регион к вспышке больших военных конфликтов, затрагивающих всю Европу.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Марокканский кризис (1905)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выступила против французского влияния в Марокко, пытаясь нарушить баланс сил. Это вызвало дипломатический конфликт с участием Великобритании и других держав.
</a:t>
            </a:r>
            <a:endParaRPr lang="en-US" sz="1191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Аннексия Боснии и Герцеговины (1908)
</a:t>
            </a:r>
            <a:pPr algn="ctr" indent="0" marL="0">
              <a:lnSpc>
                <a:spcPct val="100000"/>
              </a:lnSpc>
              <a:buNone/>
            </a:pPr>
            <a:r>
              <a:rPr lang="en-US" sz="6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Австро-Венгрия официально присоединила эти территории, что вызвало возмущение Сербии и России. Этот шаг обострил напряжённость на Балканах и усилил международные разногласия.
</a:t>
            </a:r>
            <a:endParaRPr lang="en-US" sz="1120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Балканские войны (1912–1913)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конфликты между странами Балканского полуострова увеличили нестабильность региона и подготовили почву для начала более масштабного мирового конфликта.
</a:t>
            </a:r>
            <a:endParaRPr lang="en-US" sz="1191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кризисы начала XX века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670131"/>
            <a:ext cx="4328400" cy="22214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военные планы ключевых держав перед началом войны показывают упор на быструю и решительную победу с применением новых стратегий.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рассчитывали на молниеносные операции, что усиливало риск масштабной войны.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архивы Европы начала XX века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Боевая подготовка: сравнение военных планов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50570" y="0"/>
            <a:ext cx="279276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5739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участников и континентов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конфликте приняли участие свыше 30 государств, объединённых в Центральные державы и Антанту. Это придавало войне глобальный масштаб и глубокое политическое значение.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800" y="370425"/>
            <a:ext cx="5739000" cy="13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масштаб участия стран в войне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5739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театров боевых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действия велись не только в Европе, но и на территории Африки, Азии и Тихого океана, что отражало колониальные интересы и масштабность конфликта.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8" y="1326700"/>
            <a:ext cx="2856123" cy="3078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76025" y="1858525"/>
            <a:ext cx="48345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державы включали Германию, Австро-Венгрию, Италию (до 1915 года), а также Османскую империю и Болгарию, что создавало мощный военный блок в Европе.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511850" y="621650"/>
            <a:ext cx="42987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 альянсы: основные блоки перед войной
</a:t>
            </a:r>
            <a:endParaRPr lang="en-US" sz="2880" dirty="0"/>
          </a:p>
        </p:txBody>
      </p:sp>
      <p:sp>
        <p:nvSpPr>
          <p:cNvPr id="7" name="Text 2"/>
          <p:cNvSpPr txBox="1"/>
          <p:nvPr/>
        </p:nvSpPr>
        <p:spPr>
          <a:xfrm>
            <a:off x="4912900" y="3130675"/>
            <a:ext cx="38976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Антанту возглавляли Великобритания, Франция, Россия, а после 1915 года — Италия, за ней последовали США, Япония и другие страны, формируя широкий международный союз против Центральных держав.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мобилизовала крупнейшую армию, но столкнулась с логистическими проблемами и перегрузкой тыла. Германия отличалась точным планированием и быстрым развертыванием.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численность мобилизации не всегда гарантировала оперативность; организация и скорость имели решающее значение.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архивы Европы, данные 1914 года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Мобилизация армий и уровень военной готовности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 июня 1914 года наследник австро-венгерского престола Франц Фердинанд был убит в Сараево сербским националистом из организации «Чёрная рука». Это событие вызвало серьёзный международный кризис.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Сараевское убийство: повод к началу войны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Убийство стало формальным основанием для предъявления ультиматума Сербии Австро-Венгрией. В результате сработала система союзов, что привело к цепной реакции и началу мировой войны.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Западный фронт и план Шлиффена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начала наступление через Бельгию, стремясь быстро обойти французские войска и захватить Париж. Этот план подразумевал молниеносную войну и избежание долгой борьбы с двумя фронтами.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операции и начальные фронты войны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боевые действия и планы союзников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Австро-Венгрия начала боевые действия на Балканах, сражаясь с Сербией, а Россия стремительно мобилизовала армию для защиты своих границ на востоке и поддержки союзников.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Битвы становились всё более изнурительными — окопы и артиллерия создавали мертвую зону, где продвижение было крайне затруднено, что привело к большому числу жертв.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Позиционная война: битвы, техника и новшества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Впервые широко использовались химические газы и пулемёты, что коренным образом изменило тактику, сделав традиционные атаки менее эффективными и вынудило искать новые методы ведения боя.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Тыловые трудности и мобилизация населения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войны женщины и подростки трудились на фабриках и фермах, заменяя мужчин. Были введены карточки на продукты из-за нехватки продовольствия. Люди переживали постоянные перебои и жёсткие ограничения.
</a:t>
            </a:r>
            <a:endParaRPr lang="en-US" sz="945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и патриотизм в гражданском обществе
</a:t>
            </a:r>
            <a:pPr algn="ctr" indent="0" marL="0">
              <a:lnSpc>
                <a:spcPct val="100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распространялись плакаты с призывами к поддержке армии. Люди участвовали в сборах средств и проявляли патриотизм, что укрепляло дух нации в тяжелые годы военных испытаний.
</a:t>
            </a:r>
            <a:endParaRPr lang="en-US" sz="968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во время войны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1918 году более двух миллионов американских солдат прибыли в Европу, что стало решающим фактором для победы Антанты.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1917 году США вступили в войну после нападений на нейтральные суда, включая «Лузитанию», что изменило баланс сил в пользу Антанты.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промышленность обеспечила поставки оружия и техники, усилив военную мощь союзников и улучшив снабжение на фронте.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новых стран: роль США и последствия
</a:t>
            </a:r>
            <a:endParaRPr lang="en-US" sz="2938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8" y="1326700"/>
            <a:ext cx="2856123" cy="3078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76025" y="1858525"/>
            <a:ext cx="48345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Февральская революция 1917 года положила конец царизму, вызвав политическую нестабильность и ослабив позицию России на фронте. Началась активная внутренняя борьба за власть.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511850" y="621650"/>
            <a:ext cx="42987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революции и их влияние на войну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4912900" y="3130675"/>
            <a:ext cx="38976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октябре 1917 года большевики пришли к власти и вскоре подписали Брест-Литовский мир с Германией, что позволило немцам перебросить войска на западный фронт.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августе 1918 года Антанта начала успешное наступление, которое ослабило Германию и ускорило конец войны. В стране начались массовые протесты и восстания.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войны и капитуляция: масштабы итогов
</a:t>
            </a:r>
            <a:endParaRPr lang="en-US" sz="2938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ноября 1918 года было подписано перемирие в Компьене, положившее конец боевым действиям. Последствия — миллионы жертв и разрушения по всей Европе.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Версальский договор: жёсткие условия для Германии
</a:t>
            </a:r>
            <a:pPr algn="ctr" indent="0" marL="0">
              <a:lnSpc>
                <a:spcPct val="100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1919 году Германия была обязана сократить армию, выплатить репарации и вернуть утраченные территории. Эти меры вызвали экономический кризис и политическую нестабильность.
</a:t>
            </a:r>
            <a:endParaRPr lang="en-US" sz="1080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новых государств и изменение границ
</a:t>
            </a:r>
            <a:pPr algn="ctr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появились Польша, Чехословакия и Югославия. Новые границы вызвали национальные противоречия и подготовили почву для будущих конфликтов.
</a:t>
            </a:r>
            <a:endParaRPr lang="en-US" sz="1185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Учреждение Лиги Наций
</a:t>
            </a:r>
            <a:pPr algn="ctr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Создана международная организация для поддержания мира и предотвращения войн. Несмотря на некоторые успехи, Лига не смогла предотвратить новый глобальный конфликт.
</a:t>
            </a:r>
            <a:endParaRPr lang="en-US" sz="1319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войны и формирование нового мира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5950" y="1747029"/>
            <a:ext cx="3548100" cy="33956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51486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Первой мировой войны: память и предупреждения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показала, как алчные амбиции и военные альянсы приводят к катастрофе. Важно помнить уроки истории для поддержания мира и предотвращения конфликтов в будущем.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2026-05-10T18:08:37Z</dcterms:created>
  <dcterms:modified xsi:type="dcterms:W3CDTF">2026-05-10T18:08:37Z</dcterms:modified>
</cp:coreProperties>
</file>