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«Бежин луг» И. С. Тургенева: природа, дети, тайна летней ночи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встреча, крестьянские мальчики и живая красота русской природы.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охотника»: мир деревни в XIX веке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Тургенева объединяет наблюдения охотника о природе, людях и быте. «Бежин луг» особенно выделяется лирическим пейзажем и яркими образами деревенских мальчиков.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Сумерки и дорога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Охотник задерживается в лесу, и вечер постепенно сменяется сумерками. Темнеющий лес и туман вызывают ощущение тишины, ожидания и лёгкой тревоги.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Луг, река и костёр вдали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Вдалеке видны луг, река и огонёк костра. Этот образ сразу создаёт атмосферу загадочности и помогает почувствовать красоту летней ночи.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пейзаж в начале рассказа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2883"/>
            <a:ext cx="3812100" cy="15192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у костра: кто есть кто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героя свой характер, и он заметен в речи и поведении.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Тургенев раскрывает характеры не через описание, а через живую речь и поступки.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Тургенев, «Бежин луг»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рассказа по порядку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в «Бежином луге» показывает, как бытовая сцена превращается в лирический рассказ.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Охотник как рассказчик и наблюдатель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идёт от первого лица, поэтому всё происходящее воспринимается как личное впечатление. Читатель видит события глазами человека, случайно оказавшегося на Бежином лугу.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Охотник почти не вмешивается в разговор мальчиков. Он слушает, замечает их лица, жесты, голоса и запоминает детали, которые создают ощущение живого присутствия.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рассказчик делает историю достоверной и тёплой. Его спокойное внимание помогает увидеть в обычной ночной встрече и красоту природы, и характеры детей.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13" y="1387800"/>
            <a:ext cx="200925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594" y="13878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поверья и страшные истории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Таинственные силы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вспоминают домовых, леших, русалок и водяных. Эти образы показывают, как народное воображение объясняло всё непонятное в природе и жизни.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ночь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становится центром беседы и будто отгораживает детей от темноты. В их рассказах огонь, ночь и страх связаны между собой очень тесно.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обсуждают знаки, по которым можно предугадать дождь, ветер или перемену ночи. Такие приметы делают речь мальчиков похожей на живую деревенскую память.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сюжеты соседствуют с повседневными наблюдениями. Поэтому разговор у костра соединяет фантазию, опыт пастушков и привычный крестьянский быт.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Павлуша — самый заметный мальчик в рассказе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Павлуша сразу выделяется спокойной смелостью. Он не поддаётся общей тревоге, уверенно действует в темноте и говорит так, будто способен взять ситуацию под контроль.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в нём редкое для ребёнка сочетание силы, рассудительности и внутренней собранности. Поэтому Павлуша запоминается как самый яркий и уважаемый герой сцены.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Илюша, Костя, Федя и Ваня: разные детские характеры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Илюша любит говорить и подхватывает страшные истории. Из-за него разговор у костра становится особенно оживлённым и шумным.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 слушает очень серьёзно и легко верит в необычное. Его впечатлительность показывает, как сильно детей захватывают рассказы о тайне.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Федя держится увереннее остальных и старается выглядеть старше. В его поведении чувствуется спокойствие и привычка быть первым среди мальчиков.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Ваня самый маленький и уставший, поэтому почти молчит. Его тихое присутствие подчёркивает, насколько по-разному дети переживают одну и ту же ночь.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чаще всего говорят мальчики у костра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детей звучит как часть деревенской ночи и помогает почувствовать их возраст, опыт и любопытство.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беседы — поверья и страхи, но рядом с ними всегда есть следы реальной крестьянской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Тургенев, «Бежин луг»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рассказа: точные слова и живые детали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пишет так, что природа кажется почти слышимой: шорох травы, треск костра, тихие голоса мальчиков создают живую картину ночи.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речь спокойна и точна, а рядом с ней звучит простая, естественная речь детей. Это делает повествование близким и правдивым.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эпитеты, меткие детали и плавный ритм фраз помогают увидеть не только место действия, но и настроение героев, полное тишины и ожидания.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047483"/>
            <a:ext cx="3812100" cy="15192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«Бежином луге»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художественные средства помогают Тургеневу передать красоту ночи, характеры мальчиков и настроение рассказа.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работают вместе: они делают пейзаж выразительным, а сцены у костра — живыми и психологически точными.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рассказа И. С. Тургенева «Бежин луг»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700" y="2636459"/>
            <a:ext cx="9197400" cy="2604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6350" y="140850"/>
            <a:ext cx="39513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природа в рассказе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7507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над лугом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Луг, река, туман и звёзды образуют тихую ночную картину. Огонь костра выделяется в темноте и усиливает ощущение загадочности и покоя.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20432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Тургенева не просто фон. Она словно откликается на чувства мальчиков, делает их разговоры тревожнее, а всю сцену — более поэтичной.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детства и раннего взросления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выглядят совсем юными, но уже несут взрослую ответственность: ночью они пасут табун и должны быть внимательными к каждому шороху.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разговоры показывают, что детская жизнь тесно связана с трудом, страхом и привычкой самостоятельно справляться с трудными обстоятельствами.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 костра они не просто отдыхают, а учатся наблюдать, слушать, запоминать приметы и понимать мир вокруг себя.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 детство не беззаботным, а серьёзным и рано повзрослевшим, потому что крестьянские дети быстро входят во взрослую жизнь.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рассказе возникает чувство напряжения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смена настроений в рассказе И. С. Тургенева «Бежин луг».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чертами отличаются мальчики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у каждого героя есть своя заметная черта, из-за чего сцена у костра становится особенно живой.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Павлуша выделяется сильнее всех, а остальные мальчики дополняют друг друга, создавая разнохарактерную и правдоподобную группу.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образов мальчиков в рассказе И. С. Тургенева «Бежин луг»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ночь становится временем, когда особенно ясно раскрываются природа, чувства и настроение героев.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композицией и художественным строем рассказа И. С. Тургенева «Бежин луг»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важнее не событие само по себе, а впечатление от него. Одна ночь превращается в поэтическую картину живой деревенской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образа Бежина луга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Бежин луг объединяет природу, детство и народное воображение. В этом месте обычная ночь становится необыкновенно выразительной и запоминающейся.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голоса мальчиков и детали пейзажа Тургенев показывает богатство русской деревенской жизни. Простая сцена приобретает глубокий смысл.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можно понимать как символ красоты родной природы и живой народной памяти, в которой переплетаются страх, наблюдательность и поэзия.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2883"/>
            <a:ext cx="3812100" cy="15192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эпизоды и их значение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каждый эпизод раскрывает и сюжет, и авторскую мысль о природе, детстве и народной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выстроены так, чтобы постепенно раскрыть характеры мальчиков и сделать ночную сцену всё более значимой и выразительной.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рассказа И. С. Тургенева «Бежин луг»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рассказ «Бежин луг»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внимательнее смотреть на природу, уважать простых людей и ценить живое слово. В обычной ночной сцене Тургенев показывает красоту жизни и силу человеческой души.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2026-05-18T18:55:58Z</dcterms:created>
  <dcterms:modified xsi:type="dcterms:W3CDTF">2026-05-18T18:55:58Z</dcterms:modified>
</cp:coreProperties>
</file>