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повести Чарльза Диккенса: книги о милосердии, семье и нравственном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Рождестве, где чудо меняет человека и общество.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Англия: время контрастов и социальных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Англия быстро индустриализировалась, а вместе с ростом городов усиливались бедность, неравенство и социальная напряжённость. Диккенс превратил рождественский сюжет в разговор о совести, сострадании и человеческом достоинстве.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Диккенс обратился к рождественской 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рассказ был понятен широкой аудитории: он соединял увлекательный сюжет, ясную мораль и живой разговорный тон, близкий читателям разных слоёв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Диккенса Рождество означало не только церковную традицию, но и семейное единство, щедрость, заботу о слабых и возможность нравственного обновления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праздничные истории писатель показывал, что бедность, жестокость и равнодушие — не частные недостатки, а болезни всего общества, требующие внимания и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Диккенс, рождественский цикл: 1843–1848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рождественских книг Диккенса по годам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за несколько лет сформировался цельный цикл рождественских повестей.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книга задала тон всему циклу и осталась самой влиятельной.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«Рождественская песнь в прозе»: путь Скруджа от жадности к раскаянию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Скрудж до встречи с духами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повести Скрудж изображён как человек, для которого деньги важнее сочувствия, дружбы и даже семейных связей. Его одиночество подчёркивает внутреннюю пустоту.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героя после нравственного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духа открывают ему прошлое, настоящее и возможное будущее, заставляя увидеть цену собственной черствости. К финалу личное раскаяние превращается в заботу о других и восстановление человеческих отношений.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рождественские повести Диккенса и их основные идеи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менялись темы внутри цикла и какие нравственные вопросы Диккенс ставил в центре каждого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цикл объединяет мысль о нравственном обновлении; самым знаменитым текстом стала «Рождественская песнь в прозе». 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Диккенс, рождественский цикл (1843–1846)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встречи становятся для Скруджа нравственным испытанием: он видит свою ошибку, признаёт вину и меняет поведение.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за ночь к нему являются посланники Рождества, и именно это превращает его из эгоиста в раскаявшегося человека.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Диккенс, «Рождественская песнь в прозе» (1843)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духа Рождества и структура нравственного испытания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дух возвращает Скруджа к детству и утраченным чувствам. Память показывает, что черствость не была неизбежной, а стала результатом его жизненного выбора.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дух заставляет героя увидеть бедность и простую радость людей вокруг него, а третий открывает страшный итог равнодушия. Так рождается страх, который приводит к внутреннему перелому.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прошлого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настоящего и будущего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рождественского цикла Чарльза Диккенса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идеи преобладают в рождественских повестях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повестях акценты смещаются, но почти всегда сохраняется мысль о нравственной ответственности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надежда, сострадание и семейные ценности, а тревога усиливает силу морального урока.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 в рождественских текстах Диккенса
</a:t>
            </a:r>
            <a:endParaRPr lang="en-US" sz="2266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отделяет нравственность от общественной жизни: сострадание становится мерилом того, насколько человек умеет видеть чужую боль.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показывает, что личная жестокость часто рождается в обществе, где бедные лишены защиты, а богатство становится оправданием равнодушия.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повестях особенно заметны нищета, детский труд, унижение стариков и холодное отношение к тем, кто не может себя защитить.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 у Диккенса — это не жест приличия, а проверка зрелости личности и всего общества, которое должно отвечать за слабых.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диккенсовского рождественского сюжета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нравственного испытания в рождественских повестях Чарльза Диккенса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 как центр нравственного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убежище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Диккенса тёплый дом противопоставлен миру расчёта и одиночества: здесь человека принимают, слушают и поддерживают, возвращая ему чувство достоинства и принадлежности.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трапеза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в повестях символизирует не роскошь, а доверие и равенство. За общим столом герои учатся делиться, замечать нужды других и чувствовать себя частью сообщества.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 Диккенса строится на внимании к слабым, на терпении и взаимной помощи. Такая солидарность показывает, что нравственная сила рождается в повседневной заботе, а не в громких словах.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радость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голоса, игры и ожидание праздника создают в повестях образ живой, несломленной жизни. Через них писатель напоминает, что человечность начинается с умения радоваться вместе с другими.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Лондонская улица и чудо рядом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подробно показывает темные переулки, тесные комнаты и бедные дома, а затем вводит призрачное или сказочное событие. Из-за этого фантастика не уводит от реальности, а делает её видимее и острее для читателя.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Притча, которая звучит как живая 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повествование строится на резких контрастах: холод и тепло, тьма и свет, одиночество и праздник. На этом фоне чудесное превращение героя воспринимается как убедительный нравственный урок, а не как отвлечённая морализаторская схема.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художественная форма рождественских повестей
</a:t>
            </a:r>
            <a:endParaRPr lang="en-US" sz="2205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циклу рождественских повестей Чарльза Диккенса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рождественских книгах Диккенса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связывают отдельные повести в единый художественный мир и помогают читателю сразу узнавать диккенсовскую интонацию.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мотивы памяти и духовного испытания; они поддерживают главную мысль о внутреннем изменении человека.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у современников и значение первой повести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значение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становится культурным ориентиром и задаёт образ рождественского рассказа, в котором личная перемена соединяется с общественной ответственностью.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1843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«Рождественская песнь в прозе» — небольшая книга, которая быстро привлекает внимание благодаря яркому сюжету и сильной эмоциональной выразительности.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публикации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откликаются на историю Скруджа как на понятный рассказ о раскаянии, милосердии и надежде на нравственное обновление.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Рождества у Диккенса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рождественских повестей Чарльза Диккенса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праздник, семья и чудо получают у писателя нравственный смысл и связаны с повседневной жизнью.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у Диккенса выходит за рамки календарного праздника: оно становится временем внутреннего выбора, восстановления связей и заботы о других.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рождественских повестей на литературу и культуру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закрепил модель рождественского рассказа, где кризис героя завершается нравственным поворотом, примирением и надеждой; этот сюжет позже стал узнаваемым в англоязычной прозе и театре.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повести повлияли на семейное чтение и на массовое представление о Рождестве как о времени доброты, благотворительности и человеческой близости, а не только религиозного праздника.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Скруджа превратился в нарицательное имя для жадного и черствого человека, что показывает, насколько глубоко литературный персонаж вошёл в повседневный язык и культуру.
</a:t>
            </a:r>
            <a:endParaRPr lang="en-US" sz="1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текстов не устаревает, потому что вопрос о выборе между эгоизмом и сочувствием остаётся одним из самых важных в любой эпохе.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книгах особенно убедительно показано значение поддержки семьи и сообщества: человек становится сильнее, когда не остаётся один на один с трудностями.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увидеть, как легко выгода подменяет моральную ответственность, а равнодушие становится привычкой, разрушающей отношения между людьми.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Диккенса напоминают, что экономическое неравенство всегда имеет человеческое измерение: за цифрами стоят судьбы детей, стариков и тех, кто лишён защиты.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тексты остаются важными сегодня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ведущих ценностных акцентов в рождественском цикле Диккенса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ценностей рождественских повестей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книги цикла по-разному расставляют акценты внутри общей темы нравственного обновления.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«Рождественская песнь» сильнее всего связана с милосердием и надеждой, тогда как другие повести усиливают социальную критику и семейную тему.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рождественские повести Диккенса как урок нравственного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повести Диккенса показывают, что доброта, память и ответственность не теряют силы даже в мире расчёта. Их главный урок прост: увидеть другого человека — значит начать меняться самому.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2026-05-23T09:52:06Z</dcterms:created>
  <dcterms:modified xsi:type="dcterms:W3CDTF">2026-05-23T09:52:06Z</dcterms:modified>
</cp:coreProperties>
</file>