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Толстой: писатель, мыслитель, реформатор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жизни, книгах и идеях Толстого — коротко и по существу.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жил в России крепостного строя, реформ и острых споров о свободе, вере и справедливости. Его личный опыт — Ясная Поляна, Казань, Кавказ и Севастополь — стал основой для реалистической прозы и духовных поисков целого поколения.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эпоха перемен XIX 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утрата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матери и отца усилила в его произведениях темы памяти, одиночества и внутреннего взросления. Детские переживания стали основой трилогии «Детство», «Отрочество», «Юность».
</a:t>
            </a:r>
            <a:endParaRPr lang="en-US" sz="1287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принадлежали к старинному русскому дворянству. Этот культурный и социальный опыт позже помог писателю точно изображать жизнь разных слоев общества.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Толстого прошло в усадьбе, где рядом существовали дворянский уклад, крестьянская жизнь и живая народная речь. Эти впечатления вошли в его раннюю прозу.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Ясная Поляна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Кавказ: первая школа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Кавказе познакомила Толстого с армейским бытом и жесткостью военной жизни. Здесь он начал всматриваться в характер человека в экстремальных условиях.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в жизни Толстого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Севастополь: правда без героизации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«Севастопольских рассказах» война показана через страх, усталость и ежедневный труд. Толстой сознательно отвергает красивую риторику и показывает правду фронтовой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личный опыт постепенно превращался в крупные художественные и нравственные идеи.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Толстого отчетливо виден переход от службы и военного опыта к романам, затем к духовному кризису и позднему нравственному учению.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Л.Н. Толстого: 1828, 1844, 1851, 1854–1855, 1863–1869, 1873–1877, 1880-е, 1899, 1910.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Л.Н. Толстого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сформировало раннего Толстого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первых текстах Толстой внимательно показывает, как мысль, чувство и поступок рождаются внутри человека, а не задаются только событиями сюжета.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взросления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«Детство», «Отрочество», «Юность» прослеживают путь личности от первых впечатлений к осознанному нравственному выбору и внутренней самостоятельности.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передает интонации, бытовые реплики и особенности общения, благодаря чему герои выглядят естественно и убедительно.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прозе особенно важно, как домашний уклад, привычки и окружение влияют на характер, формируя человека с детства.
</a:t>
            </a:r>
            <a:endParaRPr lang="en-US" sz="14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судьбы Ростовых, Болконских и Безуховых с историей 1805–1812 годов. Частная жизнь здесь неотделима от движения страны, а человек постоянно соотносится с ходом истории.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как эпопея национальной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Бородино, Отечественную войну, Кутузова, Наполеона и народ как силы одного исторического процесса. В центре — долг, любовь, смерть, духовный рост и ответственность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33989"/>
            <a:ext cx="4037700" cy="22266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их смысловые акценты показывают, как менялись темы Толстого, сохраняя интерес к совести и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Толстого центральными остаются совесть, ответственность и нравственная оценка поступка, а форма меняется вместе с масштабом проблем.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Л.Н. Толстого и их общепринятая датировка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произведения Л.Н. Толстого и их проблематика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Анна, Вронский и Каренин образуют трагический конфликт между личным чувством и правилами общества. Толстой показывает, как внешнее осуждение усиливает внутренний разлад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семья, свобода и общественные нормы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Левина и Кити задает другой путь: труд, семейная близость и честный взгляд на жизнь. Через них роман ищет не эффектный успех, а подлинную опору существования.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темы романа — брак, измена, ревность, материнство и общественное мнение. Светская среда предстает как пространство духовной пустоты и постоянной игры ролей.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противопоставляет внешнюю благополучность и внутреннюю честность. Именно поэтому роман звучит не только как история любви, но и как размышление о цене 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Толстого переходят из романов в дневники и публицистику, образуя цельную систему взглядов.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Толстого не событие, а нравственный смысл события: совесть, ответственность, поиск истины и сопротивление насилию.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Л.Н. Толстого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Толстого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без страха и наказания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Толстой открыл школу для крестьянских детей и пытался доказать, что учение может быть живым и радостным. На уроках он ценил интерес, вопрос и свободный отклик, а не механическое повторение готовых правил.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выросшая из практики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«Азбука» и «Новая азбука» создавались не как отвлечённые учебники, а как пособия для реального ребёнка. В них соединялись тексты для чтения, счёт, нравственные примеры и наблюдения из повседневной жизни деревни.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как разговор о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видел в учителе не надсмотрщика, а собеседника, который помогает ребёнку думать самостоятельно. Поэтому в его педагогических текстах так важны живая речь, простота объяснения и уважение к внутренней свободе ученика.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как школа свободы и наблюдения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опыта к нравственному поиску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биографии Л.Н. Толстого и эволюции его взглядов в XIX — начале XX века.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ставил совесть выше внешнего авторитета и считал, что человек сам отвечает за добро и зло в своей жизни. Для него нравственность начиналась с личного выбора, а не с формального соблюдения обрядов.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Религиозно-нравственное учение позднего Толстого
</a:t>
            </a:r>
            <a:endParaRPr lang="en-US" sz="2748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критиковал церковный догматизм, социальное лицемерие и неравенство, считая их препятствием для духовного роста. Его позиция была направлена против привычки прикрываться словами при отсутствии реального добра.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настаивал на ненасилии, простоте и внутренней честности, отвергая оправдание войны, принуждения и жестокости. В его поздних текстах моральная истина связывается с состраданием, трудом и отказом от роскоши.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Толстого повлияли на пацифистские и этические движения в России и за её пределами. Одновременно они вызвали острые споры, потому что требовали от общества пересмотра привычных норм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открыто выступал против смертной казни, милитаризма и насилия над личностью. Он также осуждал цензуру, судебную несправедливость и бюрократию, считая, что образованный человек не должен оставаться равнодушным к страданию народа.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общественные споры своего 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общественных кризисов он поддерживал голодающих и поднимал вопросы земли, труда и социальной ответственности. Поэтому споры вокруг него выходили далеко за рамки литературы и затрагивали политику, мораль и религию.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повести и романы показывают, как Толстой всё резче переходит от семейной драмы к нравственному суду над обществом и властью.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центральным остаётся вопрос совести; различаются лишь ситуации, в которых человек сталкивается с ложью, страхом и насилием.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«Смерть Ивана Ильича», «Крейцерова соната», «Воскресение», «Хаджи-Мурат».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мотивы в поздней прозе Толстого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в каких сферах имя Толстого стало международным ориентиром.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стал фигурой не только русской, но и мировой культуры: его читают как художника, моралиста и реформатора, чьи идеи обсуждаются вне литературоведения.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рецепции Л.Н. Толстого в мировой культуре; общеизвестные факты о переводах и влиянии на мыслителей XX века.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мировой литературе и культуре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1788928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1788928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1800255"/>
            <a:ext cx="291463" cy="2590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143" y="3577472"/>
            <a:ext cx="281731" cy="2817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3493" y="3577472"/>
            <a:ext cx="281731" cy="28173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Толстой создавал художественную правду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точно передаёт разговорную интонацию, благодаря чему персонажи звучат естественно и узнаваемо. Речь у него не украшает текст, а раскрывает характер, социальную среду и скрытое напряжение между людьми.
</a:t>
            </a:r>
            <a:endParaRPr lang="en-US" sz="1365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не только поступок, но и путь мысли к нему. Его интересует, как меняется человек под влиянием сомнений, памяти, стыда и внезапного нравственного прозрения.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вещь, жест или интонация у Толстого становятся ключом к смыслу сцены. Через точные детали он создаёт ощущение реальности и одновременно выявляет внутреннее состояние героя.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внешнего и внутреннего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благополучие у Толстого часто скрывает пустоту, страх или ложь. Такой контраст помогает увидеть, что истинная жизнь человека определяется не статусом, а нравственным содержанием.
</a:t>
            </a:r>
            <a:endParaRPr lang="en-US" sz="1365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Диалектика души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особенно внимателен к постепенным, почти незаметным переменам в сознании. Он показывает, как мысль, чувство и память непрерывно движутся, формируя личность в каждый момент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остаётся современным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нравственные вопросы Толстого переходят от школьного чтения к жизненному опыту современного читателя.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Смерть, наследие и память о писателе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Астапово, 1910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умер в 1910 году на станции Астапово после ухода из Ясной Поляны. Этот эпизод стал символом его последнего внутреннего разрыва между семейной жизнью и стремлением к нравственной правде.
</a:t>
            </a:r>
            <a:endParaRPr lang="en-US" sz="138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литературное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наследие включает романы, повести, дневники, письма, педагогические труды и публицистику. Благодаря этому Толстой воспринимается не только как художник, но и как внимательный свидетель своей эпохи.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стала мемориальным центром, где сохраняется память о писателе и его семье. Здесь особенно ясно видна связь между личной биографией Толстого и миром его произведений.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чтение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продолжают читать как художественные и нравственные документы эпохи. Они помогают современному читателю обсуждать совесть, свободу, насилие и ответственность в понятных и острых ситуациях.
</a:t>
            </a:r>
            <a:endParaRPr lang="en-US" sz="13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писатель, которого невозможно исчерпать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объединил эпос, психологизм и философский поиск, создав книги о семье, истории, войне и совести. Его тексты и сегодня заставляют задуматься о честной жизни и ответственности 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2026-05-23T11:41:18Z</dcterms:created>
  <dcterms:modified xsi:type="dcterms:W3CDTF">2026-05-23T11:41:18Z</dcterms:modified>
</cp:coreProperties>
</file>