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История развития органического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 на Земле длится более 3,5 миллиарда лет, охватывая ключевые этапы и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развития жизни раскрывает причины биологического разнообразия и объясняет формирование экосистем. Понимание прошлого помогает сохранять природу и развиваться устойчиво.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историю жизни?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жизни на Земле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началась около 3,5–4 миллиардов лет назад в морях. Первые существа были простейшими прокариотами, не имевшими ядра и сложных органелл.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фотосинтеза на атмосферу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бактерий способствовал накоплению кислорода, изменяя атмосферу и создавая условия для эволюции более сложных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эукариотов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 миллиардов лет назад появились эукариоты с ядром и органеллами. Это стало значительным шагом в усложнении живых систем.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органеллы, такие как митохондрии и хлоропласты, возникли в результате симбиоза прокариот, что обеспечило новые функции и энергообеспечение.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биологических событий за миллиарды лет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жизни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биологического разнообразия во времени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кембрийского взрыва резко увеличилось число видов. Массовые вымирания сильно снижали разнообразие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развивается волнообразно — вымирания сменяются быстрым появлением новых форм.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появление новых форм жизни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губок и кораллов
</a:t>
            </a:r>
            <a:pPr algn="l" indent="0" marL="0">
              <a:lnSpc>
                <a:spcPct val="100000"/>
              </a:lnSpc>
              <a:buNone/>
            </a:pPr>
            <a:r>
              <a:rPr lang="en-US" sz="44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и кораллы начали формировать первые рифы и обеспечивали укрытие для других организмов, создавая новые экосистемы.
</a:t>
            </a:r>
            <a:endParaRPr lang="en-US" sz="12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— первые «панцирные»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обладали жесткими сегментированными телами и сложными глазами. Они быстро распространились в морях и оставили много окаменелостей.
</a:t>
            </a:r>
            <a:endParaRPr lang="en-US" sz="115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примитивных хордовых
</a:t>
            </a:r>
            <a:pPr algn="l" indent="0" marL="0">
              <a:lnSpc>
                <a:spcPct val="100000"/>
              </a:lnSpc>
              <a:buNone/>
            </a:pPr>
            <a:r>
              <a:rPr lang="en-US" sz="41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хордовые дали начало позвоночным. Они имели части скелета и нервную трубку, что стало основой для дальнейшей эволюции.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в прошлом Земли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вымирания уничтожали большое число видов за короткий период. Пермское событие стало самым катастрофическим с потерей около 96% морских организмов.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— вулканизм, изменения климата и удары астероидов, резко менявшие условия обитания и климатическую стабильность.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организмов на сушу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470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 научились выживать вне воды, покрываясь защитными тканями для сохранения влаги.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450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осваивают сушу, используют покровы и дыхательные структуры для жизни на воздухе.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370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амфибии — первые позвоночные, которые могут жить и в воде, и на суше.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Последующие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органов дыхания, опорных структур и способностей к размножению вне воды обеспечивает распространение.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растений: от мхов к цветковым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наземных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растения, мхи и печёночники, появились на суше, приспосабливаясь к новым условиям с помощью простых тканей и размножения спорами.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цветковых и 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возникли папоротники, голосеменные и цветковые, которые благодаря цветкам и семенам смогли лучше распространяться и колонизировать разнообразные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позвоночных животных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позвоночные появились около 500 миллионов лет назад и представляли собой разнообразных рыб, обитавших в воде. Эти организмы имели позвоночник, обеспечивающий опору и защиту нервной системы.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Дальнейшая эволюция привела к появлению амфибий, освоивших сушу, затем рептилий с яйцом, защищённым оболочкой. Позже возникли птицы с оперением и млекопитающие, отличающиеся теплокровностью и шерстью.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899063"/>
            <a:ext cx="3848986" cy="24169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группы ископаемых животных и их особенности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основные характеристики четырёх значимых ископаемых групп, отражающие их среду обитания, морфологию и геологический период существования.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групп отражает адаптацию к разным средам и волнообразные изменения из-за массовых вымираний и эволюционных инноваций.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 и научные исследования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разнообразие динозавров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Триасовый период: начало эры динозавров
</a:t>
            </a:r>
            <a:pPr algn="l" indent="0" marL="0">
              <a:lnSpc>
                <a:spcPct val="100000"/>
              </a:lnSpc>
              <a:buNone/>
            </a:pPr>
            <a:r>
              <a:rPr lang="en-US" sz="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возникли в триасовом периоде, завоевав господство на суше. Их разнообразие включало ранние хищные и растительноядные виды, что заложило основу дальнейшей эволюции этих пресмыкающихся.
</a:t>
            </a:r>
            <a:endParaRPr lang="en-US" sz="1385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динозавров в меловом периоде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мелового периода большинство динозавров вымерло, вероятно, вследствие падения крупного астероида. Этот катаклизм открыл путь к развитию млекопитающих и птиц.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позднем триасовом периоде появились первые млекопитающие с теплокровностью и шерстью, что позволило им выживать в разнообразных условиях.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млекопитающих и птиц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заботились о потомстве, что обеспечивало высокую выживаемость молодых особей и способствовало успеху этих линий.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возникли в юрском периоде, развив оперение и способность к полёту, что открыло новые экологические ниши.
</a:t>
            </a:r>
            <a:endParaRPr lang="en-US" sz="9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плодам, распространяемым животными, цветковые быстро заняли разные экосистемы суши, став основными представителями растительного мира.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расцвет цветковых растений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140 миллионов лет назад появились цветковые растения с яркими цветами, привлекавшими насекомых для опыления. Это обеспечило эффективное размножение и расселение.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вымирания и появления новых видов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массового вымирания появляется новый подъём разнообразия в результате экологического восстановления и эволюции новых форм.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являются ключевыми триггерами смены доминирующих групп организмов и начинают новые этапы эволюции.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эволюция приматов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приматы возникли около 65 миллионов лет назад, отличаясь хватательными конечностями и развитыми мозгом и зрением, что дало им преимущества в жизни на деревьях.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приматов привела к появлению гоминид, предков человека, что стало важным этапом формирования разумного существа.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человека разумного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Homo sapiens в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 тысяч лет назад в Африке появился человек разумный. Его мозг значительно вырос, что позволило развивать сложную речь и социальные структуры, обеспечив выживание.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инструменты ранних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Homo sapiens создавали орудия труда и украшения, что свидетельствует об интеллектуальном развитии и культурных навыках, способствовавших адаптации в разнообразных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органический мир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природы и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активно изменяет ландшафты, приводит к исчезновению отдельных видов и создаёт новые породы животных и растений, что меняет структуру экосистем.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биологических видов, внедрение инвазивных организмов и загрязнение окружающей среды требуют срочных мер для устойчивого использования природных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эволюции для будущего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истории жизни на Земле помогает осознавать свою роль в биосфере и мотивирует бережное отношение к природе и сохранение биоразнообразия ради будущих поколений.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2026-05-09T20:54:25Z</dcterms:created>
  <dcterms:modified xsi:type="dcterms:W3CDTF">2026-05-09T20:54:25Z</dcterms:modified>
</cp:coreProperties>
</file>