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 литературе: слово, которое проверяет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раскрывает характер героя, его честь, долг и верность.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клятва важна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помогает понять, как герой относится к слову, ответственности и выбору. Через неё литература показывает честь, верность, долг, дружбу и любовь к Родине в самых разных жанрах.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клятва как литературное понятие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— это не просто обещание, а торжественное слово, произнесённое в важный момент. Оно сразу связывает героя с нравственной ответственностью за сказанное.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клятва звучит более серьёзно, чем обычная речь: в ней заметны высокий тон, сильные чувства и ожидание последствий, которые затронут судьбу героя и других персонажей.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легко узнать по словам: «клянусь», «даю слово», «присягаю», «не отступлю», «буду верен». Такие формулы подчёркивают решимость и внутреннюю силу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клятва работает в художественном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клятвы в сюжете: от решающего момента до нравственного итога.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текстах клятва связана с честью, родовой памятью и уважением к святому слову. Она звучит как обещание, которое нельзя нарушить без позора.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герои клянутся служить Русской земле, защищать слабых и хранить верность своему долгу. Такое слово делает богатыря надёжным защитником.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легендах клятва проверяет человека на правдивость. Если герой нарушает её, сюжет часто приводит к беде, утрате доверия или наказанию.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клятвы в устной народной традиции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клятвы в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самых частых видов клятвы и их роли в произведении.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видов клятвы один общий смысл: герой проверяется на верность важным ценностям и своей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жанрам: исторические романы, лирика, поэмы, драма, приключенческая литература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клятва чаще всего встречается в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клятва особенно заметна в текстах о подвиге, долге и народной памяти. В личных жанрах она звучит мягче и эмоциональнее.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исторические произведения дают клятве самый сильный смысловой вес, а лирика и драма раскрывают её личную сторону.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основным литературным жанрам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клятва обычно связана с защитой Русской земли, службой князю и верностью дружине. Она подчёркивает силу, смелость и готовность богатыря отвечать за своё слово.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произведениях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текстах клятва показывает, что герой принимает на себя долг перед страной и народом. Она делает его поступок не личным, а общественно значимым.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героя в былинах и исторических текстах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как двигатель сюжета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Звучит клятва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произносит торжественные слова и как будто сам ставит себе высокую планку, отступить от которой уже нельзя.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Возникает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в ситуации, где нельзя остаться в стороне: нужно защитить, дождаться, сохранить тайну или не предать.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Появляется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ведёт сюжет к победе, поражению или трагедии. Именно поступок показывает, было ли слово настоящим.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Начинается 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события испытывают героя на прочность. Читатель наблюдает, выдержит ли он обещание в трудных обстоятельствах.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клятва звучит особенно выразительно, потому что ритм и повтор усиливают эмоцию. Такое слово помогает передать силу чувства и глубину переживания.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клятва часто связана с любовью, верностью и памятью. Она делает лирического героя искренним и открытым перед читателем.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клятва становится частью конфликта: герой должен выбрать между словом, долгом и личным желанием. Из-за этого напряжение на сцене возрастает.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обещание в пьесе нередко меняет отношения между персонажами. Оно запускает спор, сомнение или внутреннюю борьбу, которая ведёт действие вперёд.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 поэзии и драме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198" y="2057985"/>
            <a:ext cx="6363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создают тон клятвы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интонации, повторы и параллельные конструкции придают речи напряжение. Читатель слышит не обычный разговор, а торжественное и эмоционально значимое обещание.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обычно звучит кратко и чётко, без лишних слов. Такая сжатость делает фразу запоминающейся и усиливает впечатление внутренней решимости героя.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книжного стиля, обращения и устойчивые выражения с оттенком торжественности помогают подчеркнуть серьёзность момента. Речь героя становится выше повседневной и звучит более ответственно.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через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«никогда», «до конца», «во что бы то ни стало» и «навсегда» показывают твёрдость решения. Отрицание здесь не ослабляет, а делает клятву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и обещание: литературное сравнение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клятва звучит как шаг, после которого назад уже трудно отступить.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торжественность и цена нарушения, тем сильнее клятва влияет на сюжет и характер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литературной речи по материалам школьного курса литературы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и открытое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произносит слова у знамени, на площади или перед строем. Пространство становится частью смысла: клятва звучит как обращение не только к людям, но и к истории, памяти, общему делу.
</a:t>
            </a:r>
            <a:endParaRPr lang="en-US" sz="1015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крест, икона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книга или святыня, речь героя приобретает особую ответственность. Эти предметы напоминают, что слово связывается не только с чувствами, но и с нравственным законом, который нельзя нарушить без последствий.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кольцо, свеча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символы делают клятву более тёплой и человеческой. Письмо, кольцо или свеча подчёркивают память, верность и ожидание, а драматический свет усиливает ощущение решающего мгновения.
</a:t>
            </a:r>
            <a:endParaRPr lang="en-US" sz="98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сопровождают клятву в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клятва нарушена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событий после нарушения героями данного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форма речи получает разный смысл в зависимости от жанра и образа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клятва связана с высокой ценностью слова, но в каждом случае она раскрывает разные стороны героя и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примеров из школьной программы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торжественных клятв в литературных жанрах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и честь в подростковой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для подростков клятва часто рождается из дружбы и совместного дела. Герой обещает не подвести команду, защитить слабого или сохранить тайну, и этим показывает зрелость.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сюжеты особенно близки читателю, потому что выбор здесь понятен каждому: сказать правду или промолчать, помочь товарищу или отступить, остаться честным или сохранить удобное молчание.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помогает увидеть, как формируется характер. Даже небольшое обещание в повести или рассказе становится проверкой на смелость, самоуважение и умение отвечать за свой поступок.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убеждают: честь не зависит от возраста. Подросток, который держит слово, выглядит не идеальным, а надёжным, и именно поэтому вызывает доверие и уважение.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раскрывает клятва героя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особенно заметна в момент, когда герой остаётся один на один с трудным выбором и не может переложить решение на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клятвы — ответственность и верность; именно они превращают слова героя в поступок, которому можно доверять.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признакам образа героя в литературе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323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1430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клятве доверяют читатели и персонажи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и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других персонажей, важный предмет или торжественная обстановка усиливают доверие к словам героя. Клятва становится не случайной фразой, а значимым событием сюжета.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звучит убедительно, когда герой произносит её не на эмоциях, а после осмысленного выбора. Читатель чувствует, что слово стало частью его характера и совести.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клятве верят тогда, когда за ней следуют поступки. Если герой действует согласно сказанному, его слово приобретает вес и начинает определять отношение окружающих.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клятвы звучит в литературе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исторической прозе и фантастике клятва помогает показать ответственность героя перед командой, городом, страной или близкими. Слово становится знаком выбора, который влияет на судьбу.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подростковых книгах клятва часто связана с дружбой и доверием. Такие сюжеты особенно понятны школьникам, потому что ставят простой, но важный вопрос: можно ли положиться на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тема остаётся живой, потому что честность и верность слову нужны в любой эпохе. Меняются обстоятельства, но уважение к данному слову по-прежнему определяет поступок.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Клятва: слово, которое проходит проверку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 литературе показывает, насколько герой умеет отвечать за свои слова и сохранять верность важному выбору. Через неё раскрываются характер, совесть и нравственный смысл произведения.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2026-05-22T22:12:30Z</dcterms:created>
  <dcterms:modified xsi:type="dcterms:W3CDTF">2026-05-22T22:12:30Z</dcterms:modified>
</cp:coreProperties>
</file>