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Влияние Солнца на жизнь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источник света и тепла, формирующий климат и поддерживающий жизнь на планете.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Солнца в истории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человек восхищался Солнцем, развивая от мифов к науке. Ключевые открытия XVII–XX веков раскрыли физику солнечного излучения и внутренние процессы звезды.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физические характеристики Солнца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жёлтый карлик спектрального типа G2V с радиусом почти 700 тысяч километров и массой около 2×10³⁰ кг. Его светимость равна 3,828×10²⁶ Вт.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происходят термоядерные реакции при температуре до 15 млн °C. За ядром следуют зоны излучения и конвекции, а снаружи — фотосфера, хромосфера и корона.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солнечного излучения в атмосфере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эффективно блокирует опасный коротковолновой ультрафиолет, защищая живые организмы от повреждений.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Метеорологическая служба РФ,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Солнца — видимый и инфракрасный свет, необходимые для климатических и биологических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и климат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излучение регулирует температуру и атмосферное движение, формируя климатические пояса и погодные явления.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связывают колебания солнечной активности с эпохами малых ледниковых периодов на Земле.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инсоляции между экватором и полюсами объясняют основные климатические зоны и природные циклы.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в водном цикле Земли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инициирует испарение воды из океанов, рек и почвы, что запускает процесс облакообразования и осадков.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круговорот воды является основой плодовитых экосистем, влияет на климат и обеспечивает водные ресурсы для человека и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круговорот воды является основой плодовитых экосистем, влияет на климат и обеспечивает водные ресурсы для человека 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продуценты как основа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поглощают свет и преобразуют его в органические вещества, обеспечивая пищевые ресурсы для всех живых организмов.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формирует кислородную атмосферу и служит фундаментом экосистем, поддерживая жизнедеятельность на планете.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фиксируется около 170 млрд тонн органического вещества, создавая глобальный энергетический поток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длина дня: географические различия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дня меняется с широтой и сезоном. Чем севернее, тем сильнее сезонные колебания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Метеорологическая служба РФ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полюсам вызывает выраженные сезонные перепады продолжительности светового дня, влияя на биоритмы и 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солнечного света на здоровье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солнечного излучения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способствует синтезу витамина D, регулирует биоритмы и укрепляет иммунитет. Адекватная инсоляция важна для психического и физического здоровья.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избыточного UV-облучения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ультрафиолет может вызывать ожоги, фотодерматозы, повышать риск рака кожи и повреждений глаз, требуя разумной защиты и контроля времени пребывания на солнце.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активность: циклы, пятна и вспышки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цикл длится около 11 лет с изменением количества видимых пятен на поверхности звезды.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выбрасывают энергию и частицы, вызывая возмущения магнитосферы и влияя на радиосвязь на Земле.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активности корректируют уровень космического излучения и ионизацию верхних слоёв атмосферы.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Прослеживание солнечной активности помогает прогнозировать космическую погоду и минимизировать риски для технологий и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полярных сияний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исследования в геофизике и космической метеорологии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солнечных бурь на технологию и энергетику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 — магнитная буря 1989 года, которая вызвала отключение электроэнергии в Квебеке; ущерб от подобных явлений оценивается в миллиарды долларов для глобальной экономики.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солнечные бури вызывают значительные возмущения магнитосферы, что приводит к нарушению работы спутников и систем глобального позиционирования, снижая качество связи и навигации.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активных солнечных вспышек фиксируются сбои в радиосвязи и появление помех, влияющих на авиацию, судоходство и наземные коммуникационные сети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в эволюции и разнообразии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3,0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фотосинтетических организмов, способных преобразовывать солнечную энергию и выделять кислород в атмосферу.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кислородной атмосферы, что привело к созданию озонового слоя и защите от ультрафиолетового излучения.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600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 сушу за счет устойчивой атмосферы и достаточного солнечного света для фотосинтеза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остается основой биологических циклов и популяционного разнообразия, поддерживая сложные экосистемы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 географические изменения инсоляции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солнечного света меняется в зависимости от широты и времени года из-за наклона оси Земли, формируя разные климатические зоны и сезонные циклы.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влияют на миграцию животных и периоды роста растений, определяя агроклиматические особенности регионов и сельскохозяйственные традиции.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153686"/>
            <a:ext cx="4376738" cy="14095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условиях разной инсоляции: сравнительный анализ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инсоляции сокращает время вегетации, ускоряя развитие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вегетационного периода растений при разном уровне солнечного освещения иллюстрирует влияние света на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наблюдения, Россия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солнечной энергии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мощностей солнечной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2023 году в мире установлено свыше 800 ГВт солнечных электростанций, что составляет около 4,5% глобальной генерации электроэнергии. Технологии постоянно совершенствуются для повышения эффективности.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преобразования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Фотогальванические панели обладают КПД от 15% до 22%, что позволяет экономично и экологически преобразовывать солнечный свет в электрическую энергию без выбросов вредных веществ.
</a:t>
            </a:r>
            <a:endParaRPr lang="en-US" sz="103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солнечной 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солнечной энергии снижает выбросы парниковых газов, способствуя борьбе с изменением климата и поддержке устойчивого развития экономики и общества.
</a:t>
            </a:r>
            <a:endParaRPr lang="en-US" sz="10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защита Земли от избыточного излучения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в стратосфере поглощает большую часть опасного ультрафиолетового излучения, предотвращая повреждение клеток живых организмов и сохраняя биосферу.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рассеивает и поглощает космическое излучение, снижая его интенсивность и обеспечивая безопасность наземных экосистем и человеческого здоровья.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 Земли отклоняет солнечный ветер и заряженные частицы, предотвращая разрушительное воздействие на энергосистемы и космические аппараты.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изменяющие поступление солнечной энергии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Циклические изменения солнечной активности влияют на интенсивность излучения, приводя к периодическим колебаниям климата и погодных условий на планете.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факторы, такие как смена сезонов и время суток, определяют суточные и годовые колебания солнечного облучения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 загрязнение атмосферы аэрозолями уменьшают поступление солнечных лучей, изменяя локальный и глобальный климат.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воздействия, включая эффект парниковых газов, приводят к изменению распределения солнечной энергии и трансформации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период Солнце перейдет в новую фазу, которая уничтожит современную биосферу, вызовет гибель океанов и радикальную перестройку атмосферы.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 млрд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 до того, как Солнце исчерпает водородное топливо и начнёт расширяться в красного гиганта, что кардинально изменит условия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модели звёздной эволюции
</a:t>
            </a:r>
            <a:endParaRPr lang="en-US" sz="3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Солнца для жизни и цивилизации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играет ключевую роль во всех аспектах существования планеты — от энергии жизни и климата до технологических вызовов. Его изучение критично для устойчивого будущего человечества.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2026-05-08T00:04:30Z</dcterms:created>
  <dcterms:modified xsi:type="dcterms:W3CDTF">2026-05-08T00:04:30Z</dcterms:modified>
</cp:coreProperties>
</file>