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главная часть речи для называния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существительные называют мир вокруг нас.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имя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делают речь понятной: они называют людей, предметы, места и события. На уроке мы научимся находить их в предложении, задавать вопросы, определять род, число и падеж.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56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57883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существительное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 по профессии, возрасту или роли в жизни: ученик, врач, сосед. Такие слова помогают точно указать, о ком идёт речь в разговоре или тексте.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существительным относятся названия домашних и диких животных: кот, воробей, медведь. Они отвечают на вопрос кто? и позволяют назвать живое существо без лишних пояснений.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существительные обозначают вещи, которые можно увидеть, потрогать или использовать: тетрадь, стол, город. Именно такие слова чаще всего встречаются в повседневной речи и учебных текстах.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называть природные явления: дождь, снег, ветер, гроза. Эти слова помогают описывать окружающий мир и передавать изменения в природе точно и кратко.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качества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обозначают и то, что нельзя потрогать: дружба, радость, смелость, доброта. Такие слова называют мысли, переживания и свойства характера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имя существительное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кто? отвечают существительные, которые называют людей и животных: мама, медведь, щенок. Этот вопрос помогает быстро узнать слово, обозначающее живое существо.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что? отвечают слова, называющие предметы, явления природы и отвлечённые понятия: книга, гроза, дружба. Такие существительные встречаются в описаниях, рассказах и учебных текстах.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существительное в предложении, достаточно задать к слову вопрос кто? или что?. Если вопрос подходит, перед нами имя существительное, а не другая часть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«Имя существительное»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существительные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слов чаще всего встречаются в речи и учебных текстах.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существительных называют предметы и людей; абстрактные понятия и природные явления встречаются реже.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 собственные существительные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называют общий предмет или явление: город, река, мальчик, школа. Они обозначают целый класс одинаковых объектов, а не один единственный.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 выделяют конкретный предмет среди других: Москва, Волга, Петя, Мурка. Такие слова пишутся с заглавной буквы и всегда требуют внимательности при письме.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собственным именам относятся имена людей, фамилии, клички животных, названия городов, рек и других географических объектов. По ним можно точно определить, о каком именно объекте идёт речь.
</a:t>
            </a:r>
            <a:endParaRPr lang="en-US" sz="11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7485"/>
            <a:ext cx="4894200" cy="154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отличать слова по значению и по вопросу.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вопрос: одушевлённые слова называют живое, неодушевлённые — неживое. Различие особенно важно в винительном падеже.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русского языка,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463" y="1249063"/>
            <a:ext cx="24255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450" y="2966938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относятся существительные типа герой, карандаш, день. Обычно они сочетаются с формами он, мой и помогают правильно подобрать прилагательное или местоимение.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женскому роду относятся слова книга, ночь, семья. Для них характерны сочетания она, моя; род особенно важен при согласовании слов в предложении.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среднему роду относятся существительные окно, море, задание. Они часто сочетаются с формами оно, моё и требуют точного согласования в речи и на письме.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определения рода существительных в школьном курсе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существительных и род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не всегда определяет род безошибочно, поэтому важно учитывать слово целиком и его форму в именительном падеже.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род угадывается по окончанию, но есть исключения. Проверка по словарной форме помогает избежать ошибок.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анализа слова в предложении.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 русского языка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Дательный, винительный и творительный падежи показывают, кому адресовано действие, на что оно направлено и чем оно выполняется. Благодаря вопросам кому? чему?, кого? что?, кем? чем? речь становится точной.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называет главный предмет мысли и отвечает на вопросы кто? что?. Обычно именно в этом падеже слово стоит как подлежащее и не зависит от других слов в предложении.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часто показывает отсутствие, принадлежность или количество. Его вопросы — кого? чего? — помогают уточнить, с чем связано существительное: нет тетради, часть класса, несколько яблок.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употребляется, когда нужно говорить о месте, теме или предмете речи: о школе, в городе, при встрече. Вопросы о ком? о чём? помогают быстро его распознать.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11938"/>
            <a:ext cx="4788300" cy="26687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и их основные вопросы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«Имя существительное»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шесть падежей, их вопросы и короткие примеры употребления.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падежа есть свой вопрос и характерный пример, поэтому их удобно различать по смыслу и форме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одна форма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называем один предмет, используем единственное число: ручка, дерево, лист. Такая форма помогает точно указать на один объект, человека или явление. На иллюстрации можно показать один предмет рядом с его парой во множественном числе.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одной формой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употребляются только в одном числе. Например, молоко, детство и солнце обычно не образуют привычной пары во множественном числе. Для иллюстрации подойдут изображения таких слов без повторяющихся пар, чтобы подчеркнуть их особенность.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 — другая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становится больше, слово часто меняет окончание: ручки, деревья, листья. Это удобный способ передать количество без дополнительных слов. В рисунке подойдут несколько одинаковых предметов, собранных вместе, чтобы сразу было видно изменение формы.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существительные показывают число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«Число существительных»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слова по числам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образуют пары форм не только окончанием, но и изменением основы: лист — листья.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по-разному соотносятся с числами: одни легко образуют пары, другие употребляются только в одной форме.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 объединяет существительные женского и мужского рода с окончаниями -а, -я в именительном падеже единственного числа: мама, земля, дядя. Эти слова изменяются по падежам по общему образцу.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включает существительные женского рода с мягким знаком на конце: ночь, мышь, печь. У них особые формы падежей, поэтому при разборе важно внимательно смотреть на начальную форму слова.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второму склонению относятся существительные мужского рода с нулевым окончанием и существительные среднего рода: стол, конь, море, окно. Они тоже склоняются, но по своим окончаниям и формам.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9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склонение имени существительного
</a:t>
            </a:r>
            <a:endParaRPr lang="en-US" sz="2498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строится на форме слова в именительном падеже единственного числа, его роде и окончании.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781" y="1830853"/>
            <a:ext cx="222188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61" y="3512438"/>
            <a:ext cx="266625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существительного в предложении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называть того, о ком говорится в предложении. В роли подлежащего оно обычно отвечает за главный смысл высказывания и часто стоит в именительном падеже.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дополнения существительное обозначает предмет, на который направлено действие. Оно помогает точно понять, что именно видят, читают, рисуют или берут.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входить в состав обстоятельства места, времени или причины. В таком употреблении оно уточняет, где, когда или при каких условиях происходит действие.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сказуемого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существительное входит в состав сказуемого и помогает назвать признак, профессию или роль. Тогда оно связано с подлежащим и вместе с ним создаёт смысл предложения.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путать род существительных. Например, слово тюль относится к мужскому роду, а кофе в школьной практике обычно также рассматривается как существительное мужского рода.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связана с собственными именами и заглавной буквой. Названия городов, рек и имена людей пишутся с большой буквы: Москва, Волга, Петя; важно не переносить это правило на обычные слова.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теме «Имя существительное»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имени существительного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слова сначала определяют его начальную форму, а затем уточняют грамматические признаки по контексту.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Род, число и падеж — основные признаки для школьного разбора; остальные помогают точнее описать значение и употребление слова.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основа точной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помогает называть мир точно и понятно: людей, предметы, явления и понятия. Если помнить его признаки, легче строить грамотные предложения и разбирать текст без ошибок.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2026-05-22T06:04:08Z</dcterms:created>
  <dcterms:modified xsi:type="dcterms:W3CDTF">2026-05-22T06:04:08Z</dcterms:modified>
</cp:coreProperties>
</file>