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Schulsachen — школьные принадлежности на уроке немецкого языка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по-немецки — просто и интересно.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Schulsachen легко учить во 2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дети уже уверенно связывают картинку, предмет и короткое немецкое слово. Тема Schulsachen помогает учить язык через знакомые вещи из рюкзака и пенала — быстро, наглядно и без лишней сложности.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5836" y="3245638"/>
            <a:ext cx="28837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1661" y="1443005"/>
            <a:ext cx="403725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Ranzen: что лежит в школьном рюкзаке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рюкзак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Ranzen — это рюкзак ученика. Он нужен каждый день, поэтому должен быть лёгким, удобным и крепким, чтобы книги и тетради не превращали дорогу в маленькое приключение.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обращение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служит дольше, если его не бросать на пол и не перегружать лишними вещами. Тогда лямки не страдают, а школьный помощник остаётся в порядке.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 собой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der Ranzen кладут бутылку воды. Это удобно на длинном школьном дне, когда хочется сделать глоток и снова внимательно слушать учителя.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для запоминания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der Ranzen легко добавить простое предложение: Das ist mein Ranzen. Такая фраза помогает не только назвать предмет, но и сразу сказать о нём по-немецки.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тетради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рюкзак обычно кладут учебники, тетради и пенал. Так нужные вещи всегда рядом, а урок начинается спокойно, без поисков в последнюю минуту.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Mäppchen: пенал и его содержимое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нужное под рукой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Mäppchen — это пенал, где живут der Bleistift, der Radiergummi, das Lineal и другие маленькие помощники. Когда предметов немного и каждый лежит на своём месте, ребёнок быстрее готовится к уроку и не ищет карандаш по всей парте.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без лишнего шума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обычно хватает одного-двух карандашей, ластика, точилки и линейки. Такой набор не занимает много места и помогает держать порядок, чтобы ничего не каталось, не терялось и не мешало писать.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Schreibsachen — предметы для письма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Bleistift нужен для первых записей, рисунков и исправлений. Он выручает, когда нужно написать аккуратно и не бояться ошибки: карандаш можно легко подправить.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Radiergummi помогает стереть лишнюю линию или неправильную букву. Без него тетрадь быстро становится очень «творческой», а это не всегда радует учителя.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Kuli и der Spitzer дополняют набор письменных вещей. В начальной школе такие слова удобно учить вместе с действием: писать, точить, стирать и складывать в пенал.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das Heft на уроке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новая тема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открывают тетрадь и записывают новые слова по теме Schulsachen. Так слово, картинка и письмо соединяются в одну понятную работу.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упражнения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das Heft появляются короткие задания: дописать слово, соединить картинку и подпись, повторить буквы. Тетрадь становится местом маленьких учебных побед.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порядок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тетрадь кладут в нужное место, чтобы не перепутать её с другими предметами. Цветная обложка помогает быстро узнать свою работу среди остальных.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Buch: учебник, который помогает учиться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тему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Buch знакомит детей с новыми словами, короткими текстами и картинками. Благодаря ему урок становится понятнее, а знакомство с немецким языком — спокойным и интересным.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помогает читать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особенно полезны крупный шрифт и яркие иллюстрации. Они помогают не уставать при чтении и быстрее понимать, о чём идёт речь в 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Schere, der Kleber und das Papier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Schere нужна, чтобы аккуратно резать бумагу. Для младших школьников особенно важны безопасные ножницы, которые удобно держать в руке и легко открывать.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Papier становится основой для рисунков, открыток и маленьких творческих заданий. Оно легко складывается, режется и превращается во что-то красивое.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Kleber соединяет детали аппликации и помогает делать поделки. После работы его нужно закрывать, чтобы клей не высох и не испачкал всё вокруг.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schneiden, kleben и basteln удобно запоминать вместе с действием. Тогда немецкая лексика сразу оживает, а не просто сидит в тетради скучной строчкой.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Schulsachen перед уроком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ребёнку быстро подготовиться к уроку и ничего не забыть.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426361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Farben: яркие школьные вещи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Цветные карандаши помогают рисовать, подписывать и раскрашивать. С их помощью легко повторять слова rot, blau, gelb и grün, а урок сразу становится веселее.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нужны для более свободного творчества. Дети учатся смешивать цвета, аккуратно работать кисточкой и замечать, как из простых оттенков получается красивый рисунок.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Фломастеры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Фломастеры делают линии яркими и заметными. Они хорошо подходят для подписей и маленьких рисунков, где важно быстро увидеть цвет и не перепутать детали.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запомнить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предметы легче запоминаются, потому что их видно сразу. Поэтому цветные вещи особенно полезны на уроках немецкого языка, когда нужно быстро назвать предмет и его цвет.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Ordnung auf dem Tisch — порядок на парте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оставляют только то, что нужно прямо сейчас: das Heft, das Buch, das Mäppchen и, если требуется, das Lineal. Тогда ничего не мешает и глаза не бегают по столу.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вещи лежат аккуратно, их легче найти, а писать и читать спокойнее. Для младших школьников это простая привычка: порядок на парте помогает работать без лишней суеты.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Wörter lernen: простые немецкие слова по теме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называют знакомые предметы: der Ranzen, das Mäppchen, das Heft и das Buch. Картинка и сам предмет помогают быстро связать слово с вещью.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маленькие задания: показать предмет, назвать его и повторить пару раз. Чем короче упражнение, тем легче держится внимание у второклассников.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запоминать слово вместе с артиклем. Так ребенок сразу слышит, к какому роду относится существительное, и меньше путается на первых уроках немецкого языка.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удобно учить слова для письма: der Bleistift, der Radiergummi, die Schere, der Kleber. Короткие названия легко повторять вслух и показывать рукой.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fehlt? — чего не хватает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Вещь не на месте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замечает, что в пенале или на парте чего-то нет. Сначала он не спешит, а спокойно осматривает свои вещи.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и ответ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не найден, спрашивают учителя или одноклассников. Так дети учатся быстро реагировать и лучше понимать немецкую речь в классе.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Простая фраза по-немецки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сказать: Das Heft fehlt или Der Bleistift fehlt. Такие короткие фразы помогают назвать проблему без 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Schulsachen zu Hause und in der Schule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уголок для школьных вещей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школьные принадлежности лучше хранить в одном месте: на полке, в коробке или в ящике стола. Тогда тетради не теряются, а утром не приходится устраивать маленький поиск сокровищ.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без спешки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лежит там, где должно, сборы проходят спокойнее. Второклассник быстрее проверяет, взял ли учебник, тетрадь и пенал, и идет в школу увереннее.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 и пенал на уроке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вещи живут в парте, рюкзаке или пенале. У каждого предмета есть свое место, поэтому ребенок быстро достает нужное и не отвлекается на лишние поиски.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Basteln im Unterricht — школьные принадлежности для творчества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поделок нужны Papier, Schere и Kleber: бумагу режут, детали соединяют и получают аппликации. Эти слова легко запомнить вместе с действием, а не только по картинке.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Schulsachen хорошо подходит для творчества, потому что многие предметы используются и на уроке, и в мастерской. Так слова сразу становятся полезными и понятными.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Buntstifte и Farben делают работу яркой. С их помощью дети раскрашивают открытки, рисунки и простые орнаменты, а заодно учат названия цветов по-немецки.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предмет потерялся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поиска школьной вещи для младших школьников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sagt man? — короткие фразы о школьных вещах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начала подходят простые предложения: Das ist ein Heft. Das ist mein Bleistift. Ребенок видит предмет и сразу называет его по-немецки.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повторять такие модели часто, слова запоминаются быстрее. Тогда ученик уже не только узнает предмет, но и может сам о нем сказать.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полезны фразы с глаголом haben: Ich habe ein Mäppchen. Mein Ranzen ist blau. Они короткие, понятные и помогают говорить увереннее.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школьные принадлежности надо беречь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тетради и пенал служат дольше, если с ними обращаться аккуратно. Тогда в конце года они выглядят опрятно, а не как после маленького урагана.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не ломают, ножницы не бросают, а клей всегда закрывают после работы. Такие привычки помогают сохранить вещи и делают рабочее место аккуратным.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учит ответственности. Ребенок понимает: если заботиться о своих вещах, они помогут ему весь учебный год и не подведут в нужный момент.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8161" y="3245638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темы Schulsachen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Ranzen — это главный спутник школьника. Его легко запомнить, если представить, как он каждый день отправляется вместе с ребенком на уроки.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 слово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полезно показывать предмет, называть его и повторять вслух. Так слово запоминается легче, чем при длинном объяснении.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вещи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Heft и das Buch помогают читать, писать и выполнять задания. Они часто встречаются вместе, поэтому хорошо закрепляются через общую тему.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творчества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Schere и der Kleber легко узнаются по картинке и по делу. Дети быстро связывают их с аппликациями, поделками и уроками труда.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Bleistift и der Radiergummi нужны почти на каждом уроке. Такие слова удобно повторять парами: предмет и его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Schulsachen — слова, которые нужны каждый школьный день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Schulsachen помогает второклассникам уверенно называть знакомые вещи по-немецки, держать порядок в учебных принадлежностях и чувствовать себя спокойнее на уроке.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2026-05-20T18:11:52Z</dcterms:created>
  <dcterms:modified xsi:type="dcterms:W3CDTF">2026-05-20T18:11:52Z</dcterms:modified>
</cp:coreProperties>
</file>