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хочет на день рождения?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выбирает подарок, а мы учим немецкие слова и вежливые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ждёт праздник и новые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скоро отмечает день рождения, и вместе с ней дети учат простые немецкие слова о подарках, желаниях и поздравлениях. На уроке встретятся знакомые вещи, которые легко узнать и назвать.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Подарки, которые Сабина называет сначала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спокойного вечера
</a:t>
            </a:r>
            <a:pPr algn="ctr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сначала вспоминает книгу: ein Buch. Это подарок для тихого времени, когда можно рассматривать картинки и читать короткие истории. Такое слово легко запомнить, потому что книга знакома каждому школьнику и часто лежит рядом дома или в классе.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рисования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Сабина называет Malkasten — набор для рисования. В нём обычно есть цвета, кисточка и бумага для первых рисунков. Такой подарок сразу вызывает улыбку, потому что его можно не только увидеть, но и тут же начать использовать.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как любимая игрушка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вариант — die Puppe, кукла. Это игрушка, с которой дети могут играть дома, придумывать истории и разговаривать от её имени. Слово короткое и очень понятное, поэтому его легко повторять вместе с картинкой.
</a:t>
            </a:r>
            <a:endParaRPr lang="en-US" sz="1019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для весёлых моментов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вариант — ein Spiel, игра. Она подходит, когда хочется не сидеть одному, а играть вместе с друзьями или семьёй. Это слово особенно удобно для урока: оно связано с движением, смехом и знакомой детской жизнью.
</a:t>
            </a:r>
            <a:endParaRPr lang="en-US" sz="1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фразы о желаниях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 своём желании, Сабина использует простую модель: Ich wünsche mir ein Buch. Она звучит вежливо и помогает назвать конкретный подарок без лишних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полезная фраза — Ich möchte einen Malkasten. Слово möchte делает просьбу мягкой, а вся фраза легко подходит для короткого детского диалога на уроке.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и так: Ich hätte gern eine Puppe. Эта форма тоже показывает вежливое желание и учит детей просить спокойно, без капризного тона.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gern, bitte и danke делают речь доброй и учтивой. Именно такие маленькие слова превращают обычную просьбу в дружелюбный разговор о подарке.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Сабина выбирает подарок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подарка для темы Geburtstagsgeschenke: от интереса к решению.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спокойный подарок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нравится Сабине, потому что она любит короткие истории и картинки. Слова das Buch, lesen, die Bilder и die Geschichte помогают показать, что подарок может быть тихим, красивым и полезным одновременно.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lese gern ein Buch легко соединяет личный интерес с новым словарём. Такой подарок можно рассматривать много раз, а значит, он подходит не только для праздника, но и для обычного дня.
</a:t>
            </a:r>
            <a:endParaRPr lang="en-US" sz="10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4376" y="1605459"/>
            <a:ext cx="266850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рисования и слова про творчество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4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Farben сразу напоминают о красках и ярких рисунках. Дети легко связывают их с привычными предметами, которые лежат дома или на парте.
</a:t>
            </a:r>
            <a:endParaRPr lang="en-US" sz="139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ручка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Stift подходит для всего, чем можно рисовать или писать. Оно очень удобное, потому что часто встречается в школьной жизни.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Pinsel помогает представить рисование красками. Этот предмет делает подарок более интересным и показывает, что Сабина любит творить своими руками.
</a:t>
            </a:r>
            <a:endParaRPr lang="en-US" sz="1308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Blatt нужно, чтобы сразу начать рисунок. Такой подарок особенно удачен, если ребёнок любит не только смотреть, но и делать что-то сам.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и игра с друзьями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Puppe — это спокойная игра дома. С ней можно придумывать истории, разговаривать и заботливо укладывать её спать, как это часто делают дети.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Spiel больше похоже на весёлое занятие для компании. Здесь важны слова spielen и zusammen, потому что играть вместе всегда интереснее, чем одному.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подарок может быть личным или общим. Для Сабины оба варианта понятны, но они дарят разное настроение — тихое или шумное, домашнее или дружеское.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не хочет получать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не радуется подаркам, которые быстро ломаются или неудобно лежат в руках. Для неё важны не только яркость и блеск, но и то, будет ли вещь действительно полезной.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praktisch, schön, nützlich и interessant помогают описать хороший подарок по-немецки. Такая оценка учит детей выбирать вещь с умом: чтобы она нравилась, а не просто стояла без дела.
</a:t>
            </a:r>
            <a:endParaRPr lang="en-US" sz="11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подарок или нет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 интересам и удобству для урока немецкого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56923"/>
            <a:ext cx="614400" cy="5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810969"/>
            <a:ext cx="614400" cy="4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117254"/>
            <a:ext cx="614400" cy="49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Сабине выбрать подарок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замечает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лучше других помнит, что Сабине нравится читать, какие у неё любимые цвета и какие книги она чаще берёт в руки. Благодаря этому подарок получается более точным и личным.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помогает сравнить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может спокойно сравнить несколько подарков и спросить, что Сабина будет использовать чаще. Такой разговор учит детей выбирать не первое попавшееся, а то, что действительно пригодится и порадует.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подсказывают по-настоящему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знают, во что Сабина любит играть, и сразу вспоминают её любимые занятия. Когда рядом есть внимательные люди, выбрать подарок проще, а решение становится добрым и удачным.
</a:t>
            </a:r>
            <a:endParaRPr lang="en-US" sz="8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 добрые слова по-немецки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открытка, большое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открытка делает подарок теплее. На ней можно написать: Herzlichen Glückwunsch zum Geburtstag! Несколько добрых слов и рисунок создают ощущение праздника, а ребёнок сразу чувствует заботу и внимание.
</a:t>
            </a:r>
            <a:endParaRPr lang="en-US" sz="914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пожелание становится подарком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самая приятная часть сюрприза — это не сам предмет, а добрые слова рядом с ним. Фразы Alles Gute! и Viel Glück! легко запоминаются и звучат по-дружески. Они помогают поздравить просто, красиво и очень по-школьному.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немецкие фразы для поздравления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gratuliere dir! помогает начать поздравление вежливо и просто. Её легко произнести на уроке, а звучит она как настоящее доброжелательное обращение к другу или однокласснику.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Ich wünsche dir einen schönen Geburtstag! подходят для тёплого пожелания. В них есть и внимание, и радость, поэтому такая фраза хорошо подходит для открытки или короткого устного поздравления.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Hier ist ein Geschenk für dich. и слово Dankeschön! помогают связать подарок и вежливость. Ребёнок учится не только дарить, но и благодарить по-немецки.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хороший день рождения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праздник начинается с весёлой атмосферы. Если есть die Party, der Kuchen и улыбки, день рождения сразу становится радостным и запоминающимся даже для самых маленьких гостей.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важны die Freunde и добрые слова. Когда рядом близкие люди, ребёнок чувствует себя спокойно и уверенно, а праздник становится не просто событием, а тёплым общением.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тоже имеет значение, но только тогда, когда он подходит ребёнку. Das Geschenk радует сильнее, если оно связано с интересами и приносит настоящую пользу или удовольствие.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Сабина, скорее всего, выберет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Скорее всего, Сабина выберет книгу. Она любит читать, а значит, такой подарок будет полезным и спокойным. Книга подходит для отдыха, рассматривания картинок и новых маленьких историй.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рисования тоже очень вероятен. Сабина любит malen, поэтому Farben, Stifte и Pinsel сделают подарок живым и творческим. Оба варианта хороши, но оба связаны с её любимыми занятиями.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желание Сабины по-немецки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любимых занятий ребёнка получается простой ответ на вопрос Was wünscht sich Sabine?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истории для урока немецкого языка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подарок не обязан быть дорогим или сложным. Он становится удачным, если ребёнок действительно хочет его получить и знает, зачем он ему нужен. Это делает выбор понятным и честным.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говорить о предпочтениях простыми словами: mein, dein, gern, ich mag. Такие слова легко использовать в коротком ответе, поэтому дети быстрее запоминают их и не путаются.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wünsche mir учит ребёнка выражать желание вежливо и ясно. Это полезно не только на уроке, но и в обычном разговоре, когда нужно спокойно сказать, что именно хочется.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детали, которые делают подарок особенным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лента и сюрприз
</a:t>
            </a:r>
            <a:pPr algn="ctr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 завернутый подарок всегда выглядит особенно радостно. Яркое das Papier и аккуратное das Band создают ощущение сюрприза ещё до того, как коробку откроют. Сабина замечает: праздник начинается уже в момент вручения.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 тёплыми словами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подарку добавляют die Karte, он становится личным и добрым. Несколько простых слов делают момент тише, теплее и приятнее. Для ребёнка такая открытка почти как маленькое письмо счастья.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дарителя
</a:t>
            </a:r>
            <a:pPr algn="ctr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подарок радует, но улыбка дарителя радует не меньше. Если вещь вручают по-доброму и неожиданно, настроение сразу становится праздничным. Сабина запоминает не только подарок, но и заботу.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одном мгновении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всё решают маленькие детали: шуршание бумаги, бантик, открытка и счастливый взгляд. Тогда даже простой подарок выглядит торжественно. Для детей это хороший пример того, как внимание превращает обычный предмет в особенный.
</a:t>
            </a:r>
            <a:endParaRPr lang="en-US" sz="9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хочет получить подарок, который связан с её любимыми делами: чтением, рисованием или игрой. Поэтому в центре урока стоят знакомые и понятные предметы.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повторяются важные слова: Geburtstag, Geschenk, Wunsch, Freund. Они помогают говорить о празднике по-немецки просто, коротко и без лишней сложности.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теме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Ich wünsche mir и Ich möchte учат выражать желание вежливо. Это полезно для диалогов, поздравлений и короткого пересказа истории.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внимание к интересам ребёнка делают день рождения приятнее. Именно поэтому история легко запоминается и хорошо подходит для повторения.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хотела бы получить ко дню рождения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Сабина, скорее всего, обрадуется книге или набору для рисования: именно такие подарки подходят её интересам. Добрые слова, простые фразы и внимание делают праздник тёплым и радостным.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2026-05-25T03:24:32Z</dcterms:created>
  <dcterms:modified xsi:type="dcterms:W3CDTF">2026-05-25T03:24:32Z</dcterms:modified>
</cp:coreProperties>
</file>