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Фатьянов. «Соловьи»: песня о памяти, войне и надежде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войне, памяти и возвращении к миру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рождённая в годы войны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«Соловьи» появились в 1944 году, когда война ещё шла, но надежда на победу уже крепла. В это время особенно ценились простота, искренность и образы дома, природы и ожидания близких.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Фатьянов — поэт-песенник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Фатьянов жил в 1919–1959 годах и стал одним из самых узнаваемых советских поэтов-песенников.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Фатьянов писал о солдате, доме, дружбе, любви и разлуке, передавая человеческую стойкость без лишней громкости.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отличались ясной речью, напевностью и близостью к народной песенной интонации, поэтому легко запоминались.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Василия Соловьёва-Седого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звучит протяжно и спокойно, словно подчёркивая тишину, в которой слышны память и ожидание возвращения к мирной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мелодия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музыка совпадают по настроению: мелодия помогает почувствовать, что за военной темой стоит вера в мир и человеческое тепло.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со словом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несёт светлую грусть и внутреннее достоинство, поэтому песня воспринимается не как марш, а как задушевный рассказ.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звучание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соловья: от фольклора к песне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соловей часто связан с весной, пробуждением природы и красотой живого мира. Его пение напоминает о том, что жизнь продолжается, даже когда человеку трудно и тревожно.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как знак весны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Соловьи в песне звучат как обещание возвращения к обычной жизни. Через этот образ герой соединяет личную память с общей мечтой о спокойном будущем и родной земле.
</a:t>
            </a:r>
            <a:endParaRPr lang="en-US" sz="1193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Надежда, которую слышно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«Соловьях» образ птицы становится особенно близким: он напоминает о родном доме, саде, ночной тишине и простом человеческом счастье. Так природный образ помогает почувствовать мир без войны.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доме и тишине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произведения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вспоминает родные места и слышит в пении соловьёв знак дома, который не исчезает даже военное время.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личное чувство соединяется с общей памятью о фронте, поэтому песня звучит одновременно тихо и очень серьёзно.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произведения — надежда на возвращение к мирной жизни после тяжёлых испытаний и разлуки.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заключается в том, что война не уничтожает в человеке веру в красоту, любовь и будущее.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песне «Соловьи'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о произведении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исторический контекст войны с понятным лирическим образом и потому остаётся узнаваемым символом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авторах; школьный курс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близка и понятна читателю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Соловьи, сад, ночь и тишина напоминают о доме и мирной жизни. Эти детали делают военную тему понятной и эмоционально тёплой.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образы природы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легко воспринимают и школьники, и взрослые, потому что в нём есть ясный образ, понятное чувство и важная историческая память.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 разному возрасту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о сложных чувствах без вычурности: тревоге, тоске, верности и ожидании. Поэтому смысл песни легко улавливается с первого чтения.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громких лозунгов и назидательности. Её сила — в спокойной, человеческой интонации, которая вызывает доверие и сочувствие.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Искренний тон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сильнее всего звучат в песне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военная тема раскрыта через ожидание мира и образ природы.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не бой, а надежда; остальные темы поддерживают этот главный смысл.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песни «Соловьи» А. Фатьянова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средства, которые создают настроение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плавный ритм делают строки напевными, а мягкие созвучия помогают передать спокойствие, светлую грусть и доверительный тон песни.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простой интонации песня звучит близко к народной традиции и связывает личное переживание с общей памятью о войне.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соловьёв, сада, ночи и тишины создают зрительную картину мирной жизни, к которой стремится лирический герой.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тревоги к надежде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в песне А. Фатьянова «Соловьи»: война, память, образ природы и мечта о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военного поколения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 о письмах, коротких вестях с фронта и долгом ожидании близких. Через такие детали слышится опыт людей, живших в постоянной тревоге и надежде.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фронте и доме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соловьёв показывает, что даже в тяжёлое время человек хранит чувство красоты. Вечерний сад и тихая природа становятся знаком внутренней опоры и памяти поколения.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которую не смогла уничтожить война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в песне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резкий перелом, а постепенное движение от напряжения к свету и душевному покою.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создаёт мягкий рост надежды: песня ведёт слушателя от тревоги к вере в мир.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песни «Соловьи» А. Фатьянова; школьное литературоведческое наблюдение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изучают в 8 классе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особенно заметно, как стихотворный текст и музыка усиливают друг друга, создавая цельное и запоминающееся впечатление.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мелодия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говорить о Великой Отечественной войне через чувства людей, а не только через даты и события.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песни просты и выразительны, поэтому ученикам легко увидеть тему, настроение и главную мысль без сложных пояснений.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текст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соловьёв помогает понять, как один поэтический знак может передавать память о войне, дом и надежду на мир.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символ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 мирная лексика в тексте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песне противопоставляют тяжёлое военное время и мечту о спокойной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усиливает мысль о том, что мирная жизнь особенно дорога после войны.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«Соловьи» А. Фатьянова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песни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«Соловьи» сохранили известность как одна из самых узнаваемых песен военных лет. Их помнят не только как музыкальное произведение, но и как часть общей исторической памяти.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школьнику произведение понятно благодаря ясным образам, простому языку и светлой надежде. Именно поэтому песня остаётся живой и сегодня.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на уроках, концертах и памятных мероприятиях, потому что помогает говорить о войне через человеческие чувства. Она соединяет личную лирику с судьбой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о войне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близка военной лирике, где важны не только подвиг и сражение, но и переживания обычного человека, его страх, верность и ожидание родных.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сближает с другими текстами мотив дома: он напоминает, ради чего солдат терпит разлуку и трудности, и зачем он мечтает о возвращении.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тоже объединяет такие произведения. Тишина, ночь, сад или весна помогают показать, что мирная жизнь воспринимается как высшая ценность.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война видна через судьбу человека. Поэтому они особенно трогают читателя: за историей всегда слышится живой голос.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стала частью памяти поколений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произведения: от стихов Алексея Фатьянова и музыки Василия Соловьёва-Седого до исполнения и культурной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год создания произведение стало голосом надежды, который поддерживал людей и сохранял память о войне.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песня особенно ясно выразила веру людей в возвращение мира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песни «Соловьи» А. Фатьянова и В. Соловьёва-Седого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
</a:t>
            </a:r>
            <a:endParaRPr lang="en-US" sz="7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важно помнить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«Соловьи» соединяют историю, музыку и живое чувство. Песня помогает понять цену мира, силу надежды и то, как искусство поддерживает человека в трудные времена.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2026-05-19T05:24:31Z</dcterms:created>
  <dcterms:modified xsi:type="dcterms:W3CDTF">2026-05-19T05:24:31Z</dcterms:modified>
</cp:coreProperties>
</file>