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9725" y="1680150"/>
            <a:ext cx="54465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литературные опыты: как начинается путь писателя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89725" y="3832150"/>
            <a:ext cx="86565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ученических проб к собственному голосу: путь начинается здесь.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тексты сохраняют следы чтения, среды и опыта. По ним видно, как автор ищет тему, интонацию и форму, а потом постепенно выходит из подражания к самостоятельности.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раннее творчество писателя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 литературным опытом считают ранний текст, где автор уже пробует выразить собственную мысль и освоить литературную форму, пусть еще неуверенно и под влиянием образцов.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могут быть юношеские стихи, первые рассказы, драматические сцены, переводы, школьные сочинения и черновые наброски, созданные до зрелых произведений и широкого признания.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тексты особенно ценны тем, что показывают рождение тем, образов, ритма, языка и авторской позиции — еще до окончательного складывания индивидуального стиля.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первым литературным опытом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в Лицее: первые стихи и начало поэтической свободы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320175" y="590200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Лицей как литературная школа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Царскосельском лицее Пушкин оказался в среде, где чтение и поэтические упражнения были частью повседневной жизни. Французская литература и классическая поэтика стали для него важной основой.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влияний к собственной интонации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ранних стихах слышны отзвуки Батюшкова, Державина и французских поэтов. Но уже заметны легкость, ирония и живая разговорная интонация, которые позже станут признаками его поэтической свободы.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зрелости обычно заметен не сразу: важны не только годы, но и качество внутренней работы автора.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последовательный рост оригинальности и сложности: каждый этап расширяет художественные возможности писателя.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93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презентации; иллюстративная схема, без статистического источника.
</a:t>
            </a:r>
            <a:endParaRPr lang="en-US" sz="693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творческий путь от ученических опытов к зрелой литературе
</a:t>
            </a:r>
            <a:endParaRPr lang="en-US" sz="2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юношеских стихах Лермонтова уже звучат одиночество, внутренний разлад, разочарование и стремление к идеалу — темы, которые будут развиваться в его зрелой поэзии.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раннем этапе особенно заметны влияние Байрона, романтическая образность и напряженный лирический монолог. Эти черты придают текстам эмоциональную остроту и драматизм.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опыты важны тем, что показывают постепенное формирование трагического героя и образа «лишнего человека», еще задолго до крупных произведений писателя.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Лермонтов: ранняя лирика и тема одиночества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Дневники, тетради, черновики как пространство рождения текста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Черновики показывают, как текст рождается поэтапно: автор меняет слова, перестраивает строки, вычеркивает лишнее и уточняет смысл. В этих правках виден процесс поиска точности и композиционной ясности.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литературы XIX века особенно важно, что рукописи часто фиксируют движение от сильного чувства к выверенной форме. Именно здесь заметно, как первоначальный импульс превращается в завершенное произведение.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1871035"/>
            <a:ext cx="3832800" cy="182058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опыты русских писателей: темы, жанры, особенности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первые тексты часто уже содержат будущие основные мотивы и художественные приемы писателя.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этап не случаен: уже в первых текстах намечаются темы, которые позже определяют авторский мир.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литературной истории русской классики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начал с дневниковых записей и самоанализа, пытаясь понять поведение человека в повседневной жизни и проверить собственные моральные принципы на практике.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Толстой: от дневника к большим нравственным вопросам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ранних текстах отчетливо видно внимание к нравственной ответственности, самовоспитанию и правде психологического наблюдения — не как отвлеченным идеям, а как личной задаче.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первые опыты соединяют автобиографичность и наблюдение за реальностью. Поэтому даже частный эпизод у Толстого становится материалом для глубокого размышления.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именно эта установка ляжет в основу больших романов, где личный опыт, философский поиск и изображение общества образуют единое художественное целое.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литературный дебют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чтения и подражания к самостоятельному художественному решению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2181" y="1162275"/>
            <a:ext cx="30138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98525" y="1162275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42925" y="1168905"/>
            <a:ext cx="318300" cy="254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37725" y="1162275"/>
            <a:ext cx="26790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чтение формирует раннее творчество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образцы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Читая Пушкина, Жуковского, Гоголя или Лермонтова, начинающий автор усваивает не только сюжеты, но и способы строить фразу, образ и композицию. Так возникает первая школа письма.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Подражание как упражнение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Юношеское подражание помогает проверить себя на прочность: получится ли выдержать размер, интонацию и жанр. Это не слабость, а необходимый этап освоения литературного ремесла.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чтения и обсуждения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Кружок друзей, наставник или школьная среда задают первые ориентиры. Обсуждение прочитанного учит замечать детали, спорить о смысле и постепенно искать собственный взгляд на мир.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Преодоление чужого стиля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автор начинает выбирать не готовую модель, а свою тему и свой ритм, чтение перестает быть копированием. Из чужого опыта рождается самостоятельная интонация и личный художественный голос.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старте автор чаще всего ищет собственный тон, поэтому отдельные стороны текста развиваются неравномерно.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слабой композиции сильная интонация и точное чувство слова часто заранее указывают на будущего писателя.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58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презентации; условная сравнительная оценка по пяти признакам
</a:t>
            </a:r>
            <a:endParaRPr lang="en-US" sz="758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делают ранний текст узнаваемым и сильным
</a:t>
            </a:r>
            <a:endParaRPr lang="en-US" sz="2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Псевдоним, который открыл дорогу в печать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чеховские тексты появлялись в юмористических журналах и нередко подписывались смешными псевдонимами. За внешней легкостью уже чувствовались наблюдательность и умение точно уловить человеческую слабость. Именно малая форма стала для Чехова первым испытанием стиля.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Сюжет, в котором главное — деталь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ранних рассказах Чехова событие может быть совсем небольшим: случайная встреча, нелепая реплика, бытовая сцена. Но одна точная деталь раскрывает характер лучше длинного объяснения. Так формируется его знаменитая сдержанность и доверие к смыслу повседневного.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как школа мастерства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Чехов учится говорить мало, но попадать точно. Юмор, лаконизм и внимание к интонации постепенно превращаются в зрелую манеру, где за внешней простотой скрывается тонкий психологический рисунок. Для читателя это почти незаметное, но очень важное взросление.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Чехов: путь от журнальной заметки к точной прозе
</a:t>
            </a:r>
            <a:endParaRPr lang="en-US" sz="2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Юный автор часто опирается на готовые образцы слишком заметно: в тексте появляются штампы, чужая патетика и прямолинейные решения, которые мешают услышать собственный голос.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Неустойчивая композиция, повтор мотивов и слабая мотивация поступков показывают, что мысль еще не обрела точную форму. Именно поэтому ранний текст особенно важен как этап поиска.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дебюта ценны тем, что фиксируют момент становления художественного мышления. Через них видно, как автор постепенно освобождается от ученической манеры и учится выбирать главное.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и трудности первых литературных опытов
</a:t>
            </a:r>
            <a:endParaRPr lang="en-US" sz="2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2231395"/>
            <a:ext cx="3832800" cy="151621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литературных примеров из презентации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зрелость текста определяется не темой сама по себе, а качеством художественной организации.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ранний текст узнается по тому, как он соединяет наблюдение, речь и внутреннюю логику, а не только по выбранной теме.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раннему тексту стать настоящим произведением
</a:t>
            </a:r>
            <a:endParaRPr lang="en-US" sz="2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26075" y="8005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Чтение и подготовка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появляется знакомство с образцами: ученик читает, анализирует и пробует понять, как устроен текст. Именно здесь начинается работа со словом и темой.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94850" y="37046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Первая письменная проба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рождается собственный текст: в школе это сочинение, в литературе — дебют. Общая основа одна, но у автора больше свободы в выборе интонации и формы.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990350" y="204435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Проверка самостоятельности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становится видно главное различие: в сочинении важны логика и аргумент, а в дебюте — художественное открытие, образность и узнаваемый голос.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дебют и школьное сочинение: что сближает и что различает
</a:t>
            </a:r>
            <a:endParaRPr lang="en-US" sz="2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форма удобна тем, что позволяет быстро проверить чувство слова, ритма и композиции.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компактнее жанр, тем легче начинающему автору проявить интонацию и удержать внимание на одной сильной мысли.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презентации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жанры чаще всего становятся первыми опытами
</a:t>
            </a:r>
            <a:endParaRPr lang="en-US" sz="2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на этом пути ранние тексты помогают увидеть, как складываются направления, стили и будущие открытия литературы.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этапа обычно проходит текст от подражания к самостоятельному художественному открытию.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презентации; схема этапов литературного становления
</a:t>
            </a:r>
            <a:endParaRPr lang="en-US" sz="1066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900" y="2872140"/>
            <a:ext cx="3623400" cy="19744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8900" y="836528"/>
            <a:ext cx="3623400" cy="197447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20050" y="3181647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Перо, чернила и тишина кабинета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Старинная рукопись рядом с перьевой ручкой и книжными полками создает образ сосредоточенного труда. Перед читателем открывается не просто красивый предмет, а пространство, где мысль постепенно превращается в литературную форму. Здесь особенно заметны терпение и настойчивость автора.
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140779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с исправлениями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рукописной странице видны замены слов, вычеркнутые строки и новые варианты фраз. Такой лист напоминает, что текст рождается не сразу, а через сомнение, выбор и точную правку. В этом и состоит живой след творческой работы.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Рукопись как свидетельство рождения текста
</a:t>
            </a:r>
            <a:endParaRPr lang="en-US" sz="2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тексты показывают, как писатель учится слышать себя среди чужих образцов, жизненных впечатлений и литературных традиций. В них уже угадываются будущие темы, приемы и нравственные вопросы.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ранние опыты — это начало большого авторского пути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2026-05-23T18:22:03Z</dcterms:created>
  <dcterms:modified xsi:type="dcterms:W3CDTF">2026-05-23T18:22:03Z</dcterms:modified>
</cp:coreProperties>
</file>