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организмов в природе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виды помогают, а другие соперничают и влияют друг на друга?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связаны в экосистеме
</a:t>
            </a:r>
            <a:endParaRPr lang="en-US" sz="1934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организм не живёт изолированно: растения, животные, грибы и бактерии постоянно обмениваются веществами, энергией и влиянием на среду. Эти связи поддерживают жизнь экосистемы и её равновесие.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взаимоотношений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между видами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взаимодействуют как внутри одного вида, так и с представителями других видов. Внутривидовые связи особенно заметны при конкуренции за пищу, место и партнёра.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Польза, вред, нейтральность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взаимодействия бывает разным: иногда выигрывают оба участника, иногда только один, а иногда один из них теряет силы. В редких случаях влияние почти не заметно.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борьба за один и тот же ресурс, которого не хватает всем. Она помогает понять, почему сильнее приспособленные особи чаще получают пищу, свет или территорию.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 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хищничестве один организм добывает и съедает другой, а при паразитизме живёт за его счёт. Оба типа связей ослабляют более уязвимый организм.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симбиотическим отношениям относят взаимовыгодные и близкие связи между организмами. Они часто повышают выживаемость и делают экосистему более устойчивой.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взаимоотношений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«Взаимоотношения организмов в природе».
</a:t>
            </a:r>
            <a:endParaRPr lang="en-US" sz="1547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сопоставим, кто выигрывает, кто теряет и как выглядит каждая связь в природе.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экосвязь может давать разный результат для участников: от взаимной выгоды до прямого ущерба.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свет, воду и пищу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ресурсов мало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тогда, когда нескольким организмам нужен один и тот же ограниченный ресурс. Чем меньше ресурса, тем сильнее борьба и тем труднее выжить слабым особям.
</a:t>
            </a:r>
            <a:endParaRPr lang="en-US" sz="1496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борьбе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чаще всего соперничают за свет, воду и минеральные вещества. В густом лесу высокие деревья получают больше света, а более низкие растения нередко оказываются в тени.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соперничают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конкурируют за пищу, убежище и территорию. Птицы могут занимать лучшие места для гнёзд, а хищники — участки, где легче найти добычу.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уменьшают доступ воды и питательных веществ для культурных растений, а молодые деревья часто тянутся вверх, чтобы не остаться без света. Это наглядные примеры конкуренции.
</a:t>
            </a:r>
            <a:endParaRPr lang="en-US" sz="14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вредные формы взаимодействий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слабый участник теряет ресурсы, здоровье или жизнь, поэтому численность вида может снижаться.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взаимоотношений организмов; значения отражают качественное сравнение, а не измерения.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разные способы, которыми один организм может уменьшать шансы другого на успешную жизнь и размножение.
</a:t>
            </a:r>
            <a:endParaRPr lang="en-US" sz="159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энергия в 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и круговорота веществ в экосистеме.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98162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2306" y="1317313"/>
            <a:ext cx="710287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жертвы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ловит, убивает и поедает жертву. Такая связь помогает ему получать энергию, а также влияет на распределение организмов в природном сообществе.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 дают одному виду слишком быстро размножаться. Благодаря этому в экосистеме сохраняется более устойчивое соотношение между видами.
</a:t>
            </a:r>
            <a:endParaRPr lang="en-US" sz="1317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жертвы защищаются с помощью окраски, которая делает их менее заметными. Это помогает вовремя скрыться от врага или избежать нападения.
</a:t>
            </a:r>
            <a:endParaRPr lang="en-US" sz="1317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Панцирь, шипы и плотная оболочка затрудняют нападение. Такие приспособления особенно важны для организмов, которые не могут быстро убежать.
</a:t>
            </a:r>
            <a:endParaRPr lang="en-US" sz="1317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спасение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резкие движения и поведение, помогающее прятаться, повышают шанс выжить. Чем лучше приспособлена жертва, тем труднее хищнику её поймать.
</a:t>
            </a:r>
            <a:endParaRPr lang="en-US" sz="1222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жизнь за счёт хозяина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паразит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получает питание или другие ресурсы от организма-хозяина. Он выигрывает сам, но при этом ослабляет хозяина, потому что забирает у него часть нужных веществ.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обычно не убивает хозяина сразу. Ему выгодно, чтобы источник питания сохранялся как можно дольше, поэтому вред часто накапливается постепенно.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паразитам относятся клещи, вши, ленточные черви, тля и многие грибы-паразиты. Они могут жить на теле, внутри организма или на листьях и стеблях растений.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хозяина ухудшается здоровье, замедляется рост и снижается способность к размножению. Если паразитов становится слишком много, организм может сильно ослабеть.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симбиоза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может быть разным по степени близости: от взаимной выгоды до связи, удобной только для одного участника.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тема «Симбиотические связи организмов».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симбиотические связи и увидим, чем они отличаются по выгоде для участников.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как взаимная польза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обоих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мутуализме каждый участник получает важный выигрыш от совместной жизни. Один организм обеспечивает пищу, защиту или перенос веществ, а другой отвечает удобными условиями и поддержкой.
</a:t>
            </a:r>
            <a:endParaRPr lang="en-US" sz="1443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выигрывают от переноса пыльцы, а насекомые получают нектар и пыльцу как источник энергии. Такая связь помогает обоим видам успешнее размножаться и находить пищу.
</a:t>
            </a:r>
            <a:endParaRPr lang="en-US" sz="1431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 кишечнике помогают человеку переваривать пищу и получать некоторые вещества. Взамен они живут в тёплой среде, где всегда есть питание и защита.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делает природные сообщества устойчивее, потому что разные виды помогают друг другу выживать. Если таких связей много, экосистема лучше переносит изменения и сохраняет равновесие.
</a:t>
            </a:r>
            <a:endParaRPr lang="en-US" sz="14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опыление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насекомое переносит пыльцу между цветками и помогает растению размножаться.
</a:t>
            </a:r>
            <a:endParaRPr lang="en-US" sz="131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связи между организмами влияют на численность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одной группы нередко сопровождается снижением другой. В природе численность меняется под действием хищничества, паразитизма и конкуренции.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изменений численности популяций
</a:t>
            </a:r>
            <a:endParaRPr lang="en-US" sz="1484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примерные колебания численности в течение года. Такие изменения часто связаны не только с сезоном, но и с отношениями между видами.
</a:t>
            </a:r>
            <a:endParaRPr lang="en-US" sz="136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250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134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3181" y="1376750"/>
            <a:ext cx="573038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0300" y="1376750"/>
            <a:ext cx="654900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рядом с другими организмами
</a:t>
            </a:r>
            <a:endParaRPr lang="en-US" sz="2269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похожая на фон, помогает животным скрываться от хищников или незаметно подкрадываться к добыче. Такое приспособление повышает шансы выжить в опасной среде.
</a:t>
            </a:r>
            <a:endParaRPr lang="en-US" sz="1303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Панцирь, шипы и твёрдые покровы защищают организм от врагов. Они затрудняют нападение и делают добычу менее доступной для хищников.
</a:t>
            </a:r>
            <a:endParaRPr lang="en-US" sz="1371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помогает животным уйти от преследования, догнать добычу или занять лучший участок территории. В природе это одно из самых важных приспособлений к конкуренции.
</a:t>
            </a:r>
            <a:endParaRPr lang="en-US" sz="1273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вещества и резкий запах отпугивают животных и насекомых. У растений такие признаки часто сочетаются с колючками и делают их менее привлекательными для поедания.
</a:t>
            </a:r>
            <a:endParaRPr lang="en-US" sz="1241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цветки, нектар и запах нужны растениям, чтобы привлекать опылителей. Это пример полезного сотрудничества, которое помогает виду размножаться и сохранять потомство.
</a:t>
            </a:r>
            <a:endParaRPr lang="en-US" sz="126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цепь — один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Пищевую цепь удобно сравнить с дорожкой, по которой энергия передаётся от одного организма к другому. Трава становится пищей для зайца, заяц — для лисы, а остатки разлагают грибы и бактерии. Так вещества возвращаются в природу.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 в 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природе организм редко зависит только от одного вида. Один и тот же зверёк может есть разные растения, а хищник — охотиться на нескольких жертв. Поэтому пищевые цепи переплетаются и образуют пищевую сеть.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сеть важнее для 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экосистеме много связей, она лучше переносит изменения. Когда один вид становится редким, другие организмы частично заменяют его в общей системе питания. Это помогает сообществу не разрушиться сразу.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взаимоотношений в разных средах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взаимоотношений организмов в разных экосистемах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средах обитания одни и те же типы связей проявляются по-разному, но всегда влияют на жизнь организмов.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зависит от условий среды, но её результат всегда заметен для обоих участников и может влиять на всю экосистему.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 круговорот веществ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мёртвые части растений и животных. Они превращают сложные вещества в более простые соединения, которые снова становятся доступными в природе.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почву
</a:t>
            </a:r>
            <a:pPr algn="ctr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минеральные вещества возвращаются в почву и воду. Их вновь используют растения, поэтому круговорот веществ в экосистеме не прерывается.
</a:t>
            </a:r>
            <a:endParaRPr lang="en-US" sz="1478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растениям не хватало бы нужных веществ для роста. Именно поэтому грибы и бактерии помогают поддерживать плодородие почвы и жизнь зелёных растений.
</a:t>
            </a:r>
            <a:endParaRPr lang="en-US" sz="1318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их не будет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разлагателей накапливались бы мёртвые остатки, а почва быстро беднела бы. Тогда многие растения не смогли бы нормально развиваться, и вся экосистема ослабла бы.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Полезные, вредные и нейтральные связи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связи встречаются часто, но полезные отношения тоже важны. Баланс разных типов связей поддерживает жизнь и устойчивость природных сообществ.
</a:t>
            </a:r>
            <a:endParaRPr lang="en-US" sz="143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взаимоотношений организмов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увидеть, что в природе не существует полностью изолированных видов: почти каждый организм связан с другими через питание, защиту или совместную жизнь.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природные связи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цепей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один вид, страдают и те, кто связан с ним пищей или помощью. Разрыв даже одной цепочки может изменить численность многих организмов.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становится мало пчёл, шмелей и других опылителей, растения хуже образуют семена и плоды. Это влияет не только на растения, но и на животных, питающихся ими.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контроля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хищников часто приводит к резкому росту численности жертв. Тогда усиливается выедание растений, а в экосистеме нарушается привычное равновесие между видами.
</a:t>
            </a:r>
            <a:endParaRPr lang="en-US" sz="1291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почвой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грибов и бактерий-редуцентов замедляет разложение остатков. Почва становится беднее, а растения получают меньше минеральных веществ для нормального роста и 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держится на связях между организмами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Конкуренция, хищничество, паразитизм и симбиоз делают природу живой и изменчивой. Чем больше разнообразных связей сохраняется, тем устойчивее экосистема и надёжнее природное равновесие.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2026-05-31T19:27:14Z</dcterms:created>
  <dcterms:modified xsi:type="dcterms:W3CDTF">2026-05-31T19:27:14Z</dcterms:modified>
</cp:coreProperties>
</file>