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мир: звуки рядом с нами каждый день.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звуки вокруг нас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звуки помогают нам жить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возникает из колебаний и доходит до уха через воздух. Благодаря слуху мы слышим речь, музыку, сигналы и голоса природы, лучше учимся и быстрее ориентируемся вокруг себя.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звук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— это колебания, которые доходят до наших ушей и становятся слышимыми. Без движения воздуха или предмета звука не бывает, поэтому тишина тоже имеет значение.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бывают разными по силе и высоте. Одни слышатся громко и далеко, другие — тихо и близко. Есть короткие звуки, а есть те, что тянутся дольше.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может звучать по-разному. Если постучать по нему легко, получится тихий звук, а если сильнее — более резкий и громкий. Это легко проверить дома.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ухо слышит звуки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сигнал идёт в мозг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Слуховые косточки и внутреннее ухо продолжают этот путь. Потом мозг получает сигнал и понимает, что именно мы услышали.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звук ловит ухо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ухо улавливает звуковые колебания, как маленькая воронка. Затем барабанная перепонка начинает дрожать, и звук передаётся дальше.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37" y="1409825"/>
            <a:ext cx="226275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7042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54358"/>
            <a:ext cx="239100" cy="212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бывают вокруг нас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ветер, гром, пение птиц и журчание ручья напоминают, что природа всегда звучит по-своему. Эти звуки часто меняются в течение дня.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слышны машины, шаги, звонки, голоса людей и шум транспорта. Город звучит быстро и оживлённо, словно никогда не стоит на месте.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дома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можно услышать часы, чайник, дверь, телефон и разговоры близких. Такие звуки помогают понять, что рядом идут обычные домашние дела.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и громкие звуки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звуки звучат мягко и спокойно: шёпот, капли воды, листва, осторожные шаги. Их приятно слушать, когда хочется тишины и покоя.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 слышны издалека: сирена, гром, резкий крик или сильный удар. Если их слишком много, уши быстро устают и просят передышки.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 помогает понимать слова учителя, выполнять задания и не пропускать важные объяснения. На уроке это настоящий суперспособ, только без плаща.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голосу можно узнать знакомого человека, даже не видя его. Интонация подсказывает, радуется человек, удивляется или говорит серьёзно.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 слушать нужно дома, в школе, на улице и во время игры. Тогда легче заметить просьбу, сигнал или предупреждение об опасности.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уметь слушать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звука к мозгу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звук превращается в понятное сообщение для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свой голос, как особая подпись. Он может быть высоким или низким, мягким или звонким, и именно поэтому мы легко замечаем знакомые интонации.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меняется от настроения. Когда человек радуется, он звучит веселее, а когда волнуется или устал, голос становится тише и спокойнее.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голосу дети часто узнают маму, папу, друга или учителя. Даже без телефона и без подсказок ухо нередко справляется отлично.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людей бывают разными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и собака во дворе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кошка тихо мяукает, а собака отвечает ей звонким лаем. Их голоса сразу заметны среди других звуков. Так животные показывают настроение и предупреждают, что рядом кто-то чужой.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Ферма просыпается утром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ферме корова протяжно мычит, петух будит всех криком, а лошадь негромко ржёт. У каждого животного свой голос, и по нему легко узнать, кто именно позвал соседей.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животных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музыку и мультфильмы не слишком громко: уши тоже устают. После шумной игры полезно дать им отдых в тишине.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слух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 вставляй в ухо карандаш, палочку или другой острый предмет. Ухо очень чувствительное, и его легко поранить даже случайно.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ухо попала вода, не тряси головой резко и не лезь внутрь руками. Лучше спокойно сообщить взрослому и подождать помощи.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ухо болит, звенит или стало слышно хуже, нужно сразу сказать взрослым. Врач поможет вовремя и не даст проблеме стать серьёзной.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95175"/>
            <a:ext cx="387900" cy="34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 взрослого позвенеть ключами, смять бумагу или постучать по столу. Слушай внимательно и называй предмет, не подглядывая, — так тренируется память.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Угадай по звуку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сравнивают похожие звуки и ищут самый тихий или самый громкий. Это помогает замечать различия и учит слушать не спеша, как настоящий знаток.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Громче или тише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слушать шаги, хлопки или стук и угадывать, кто или что их издаёт. Такие задания развивают внимание, а ещё делают игру весёлой и немного загадочной.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прошёл мимо?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внимательное слушание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закипает чайник, в коридоре тихо тикают часы, а из комнаты слышны голоса родных. Эти домашние звуки создают ощущение уюта и подсказывают, что день уже начался. По ним легко понять, кто чем занят.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тихих звуков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закрывается мягче, телефон замолкает, а стиральная машина заканчивает работу. В тишине особенно заметны короткие звуки: шорох шагов, щелчок выключателя, спокойный разговор. Дом словно рассказывает о своём ритме без слов.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дом становится спокойнее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звучит по-своему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природа в разное время дня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первыми лучами солнца громче всего слышны птицы. Их голоса словно будят лес и наполняют его свежим, бодрым звуком.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у реки и в поле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слышно, как течёт вода, перекатываются камешки и жужжат насекомые. Природа звучит оживлённо и разно, будто всё вокруг занято делом.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звуки становятся мягче: шорох травы, редкие крики птиц, спокойный ветер. Лес и поле словно отдыхают после дневной суеты.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 дБ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выше громкий шум уже может вредить слуху, если слушать его долго.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(WHO), рекомендации по безопасному уровню шума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громкие звуки не просто мешают, а могут повредить уши. Поэтому важно уходить от шума и беречь слух заранее.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складывается из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рождается из звуков разной высоты и длительности. Одни звуки тянутся дольше, другие звучат коротко, и из них получается мелодия, которую приятно узнавать.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её характер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ритм влияет на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хлопать, шагать и двигаться вместе. Весёлая музыка будто подпрыгивает, а спокойная звучит ровно и мягко, как добрый вечерний шёпот.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тишина тоже нужна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тишине легче сосредоточиться на чтении, письме и решении задач. Когда вокруг меньше шума, мысли не разбегаются, а внимание держится крепче.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громких звуков уши и голова устают. Короткий отдых в тишине помогает человеку снова слушать внимательно и не пропускать важные слова.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минуты полезны дома, в школе и перед сном. В такие моменты особенно хорошо слышны слабые звуки: шорох, капли, лёгкие шаги.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шум перегружает уши и мешает различать звуки. После долгого громкого звона или музыки человеку труднее слышать спокойно и ясно.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Простуда, воспаление и вода в ухе тоже ухудшают слух. Тогда звуки становятся глуше, а иногда появляется неприятное ощущение или боль.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ухе много серы, оно может слышать слабее обычного. В такой ситуации не стоит чистить ухо самостоятельно — лучше попросить помощи взрослых.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громкая музыка и постоянный шум особенно вредны, потому что слух не отдыхает. Бережное отношение помогает ушам работать долго и без неприятностей.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слышать хорошо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внимательно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можно 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различать голос, шум, музыку и звуки природы. Чем чаще тренируешься, тем быстрее угадываешь знакомые звуки и лучше понимаешь, что происходит вокруг.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замечать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слушатель сначала ищет, откуда идёт звук, а потом определяет, громкий он или тихий. Ещё важно заметить, долго ли он звучит.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помогают нам узнавать мир, понимать людей и вовремя замечать важное. Если слушать внимательно и беречь слух, каждый день становится безопаснее, интереснее и богаче.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2026-05-21T11:58:56Z</dcterms:created>
  <dcterms:modified xsi:type="dcterms:W3CDTF">2026-05-21T11:58:56Z</dcterms:modified>
</cp:coreProperties>
</file>