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 — мельчайшие живые организмы и важнейшие участники жизни на Земле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по размеру, но огромные по значению.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бактерии важно изучать в школе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существуют на Земле миллиарды лет и встречаются почти везде: в почве, воде, воздухе и организме человека. Их изучение помогает понять клеточное строение, обмен веществ, иммунитет, эволюцию и основы биотехнологий.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бактерии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состоят из одной клетки и относятся к прокариотам. У них нет оформленного ядра, а наследственный материал находится в цитоплазме в области нуклеоида.
</a:t>
            </a:r>
            <a:endParaRPr lang="en-US" sz="1157" dirty="0"/>
          </a:p>
        </p:txBody>
      </p:sp>
      <p:sp>
        <p:nvSpPr>
          <p:cNvPr id="10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существования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могут жить поодиночке или образовывать колонии. Они отличаются не только внешним видом, но и способами питания, передвижения и условиями обитания.
</a:t>
            </a:r>
            <a:endParaRPr lang="en-US" sz="1157" dirty="0"/>
          </a:p>
        </p:txBody>
      </p:sp>
      <p:sp>
        <p:nvSpPr>
          <p:cNvPr id="11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бактериальных клеток имеет размеры около 0,5–5 мкм. Из-за этого их невозможно увидеть невооружённым глазом, зато хорошо изучать под микроскопом.
</a:t>
            </a:r>
            <a:endParaRPr lang="en-US" sz="1157" dirty="0"/>
          </a:p>
        </p:txBody>
      </p:sp>
      <p:sp>
        <p:nvSpPr>
          <p:cNvPr id="12" name="Text 5"/>
          <p:cNvSpPr txBox="1"/>
          <p:nvPr/>
        </p:nvSpPr>
        <p:spPr>
          <a:xfrm>
            <a:off x="4822900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приспособляемость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строение не мешает бактериям успешно выживать в самых разных средах. Именно поэтому они встречаются почти повсеместно и быстро осваивают новые условия.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бактериальных клеток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Кокки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Шаровидная форма помогает этим бактериям образовывать скопления и колонии. Кокки нередко встречаются в цепочках, парах или группах, что облегчает их распознавание под микроскопом.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Бациллы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Палочковидные бактерии широко распространены в природе. Такая форма удобна для активного роста, перемещения в жидкой среде и освоения различных субстратов.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Вибрионы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Изогнутая, запятаевидная форма характерна для некоторых водных бактерий. Она связана с особенностями движения и помогает клетке эффективнее реагировать на условия среды.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Спириллы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Спиралевидные бактерии отличаются извитой формой, которая часто связана с подвижностью. Такая клетка лучше приспосабливается к движению в вязкой или сложной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бактериальной клетки и функции её частей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структуры бактериальной клетки и их роль в жизнедеятельности.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простом строении бактерии обладают набором структур, которые обеспечивают защиту, обмен веществ, размножение и приспособление к среде.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бактерии размножаются и расселяются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последовательности бинарного деления и путях распространения бактерий.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бактерии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способны жить в очень разных условиях: от плодородной почвы до организма человека. Их распределение связано с доступностью влаги, питательных веществ и температурным режимом.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почву и организм человека, что подчёркивает роль бактерий в природных циклах и внутри живых систем.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«Бактерии»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4777"/>
            <a:ext cx="202200" cy="20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бактерий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бактерии используют энергию света и сами создают органические вещества из неорганических соединений. Этот способ питания особенно важен в водных экосистемах и в круговороте углерода.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Хемоавтотрофы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получают энергию из химических реакций окисления неорганических веществ. Благодаря этому бактерии могут жить там, где почти нет света, но есть подходящие химические соединения.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бактерии разлагают мёртвые остатки растений и животных. Они возвращают в среду вещества, которые затем снова используются другими организмами.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бактерии питаются за счёт организма-хозяина и могут вызывать заболевания. Их существование показывает, что питание бактерий связано не только с природой, но и со здоровьем человека.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 природе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23977" y="2084817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 участвуют в формировании гумуса, улучшают структуру почвы и повышают её плодородие. Без их работы накопление органического вещества происходило бы значительно медленнее.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23977" y="307948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Азотфиксирующие бактерии связывают атмосферный азот, а нитрифицирующие превращают его в доступные растениям соединения. Это делает бактерии незаменимыми участниками питания растений.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23977" y="1090150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разрушают остатки мёртвых организмов и растений, возвращая в почву и воду соединения углерода, азота, серы и других элементов, необходимых для новых круговоротов веществ.
</a:t>
            </a:r>
            <a:endParaRPr lang="en-US" sz="1037" dirty="0"/>
          </a:p>
        </p:txBody>
      </p:sp>
      <p:sp>
        <p:nvSpPr>
          <p:cNvPr id="12" name="Text 5"/>
          <p:cNvSpPr txBox="1"/>
          <p:nvPr/>
        </p:nvSpPr>
        <p:spPr>
          <a:xfrm>
            <a:off x="423977" y="4074149"/>
            <a:ext cx="36480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истории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 в древности сыграли важную роль в накоплении кислорода в атмосфере. Их деятельность изменила состав среды и стала важным этапом эволюции жизни.
</a:t>
            </a:r>
            <a:endParaRPr lang="en-US" sz="10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бактерии рядом с нами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Кефир, йогурт, сыр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лежат в основе многих привычных продуктов. Они превращают молоко в кефир, йогурт, сыр и простоквашу, создавая характерный вкус, консистенцию и пользу, ценимую в повседневном рационе.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микрофлора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кишечнике человека живут полезные бактерии, которые помогают переваривать пищу и поддерживают нормальную работу пищеварительной системы. Они также участвуют в синтезе витаминов группы B и витамина K.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микрофлора занимает место и питательные ресурсы, мешая размножению болезнетворных микробов. Поэтому состояние микробиоты напрямую связано с устойчивостью организма и общим самочувствием.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Польза, нейтральное существование и вред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 может быть безвредным в обычных условиях и опасным при нарушении баланса среды или иммунитета.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определяется не «хорошими» или «плохими» свойствами вообще, а конкретным видом и ситуацией его взаимодействия с организмом.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 теме «Бактерии». Схематическая оценка для учебной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Болезнетворные бактерии и бактериальные инфекции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в организм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проникает через грязные руки, воду, пищу, воздух, повреждённую кожу или при укусе животного и начинает размножаться в подходящих условиях.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болезни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выделяют токсины, повреждают ткани и нарушают работу органов; появляются симптомы, характерные для конкретной инфекции, например воспаление, понос, кашель или боль.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Осложнения без лечения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иммунитете или позднем обращении за помощью инфекция может распространяться дальше, вызывать тяжёлые осложнения и требовать длительного лечения.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бактериальных инфекций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основана на санитарных правилах, личной гигиене и раннем обращении за медицинской помощью.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и устойчивость бактерий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25775" y="1437813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 назначению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действуют на бактерии, но не на вирусы, поэтому их применяют лишь тогда, когда врач подтверждает бактериальную природу инфекции и подбирает препарат целенаправленно.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5775" y="2259428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приём создаёт условия для выживания более стойких клеток. Они сохраняются после лечения, размножаются и могут передавать устойчивость другим бактериям.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5775" y="30810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служат мутации и обмен генетическим материалом между бактериями. Из-за этого один и тот же антибиотик со временем может действовать слабее.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5775" y="3902644"/>
            <a:ext cx="50466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дозировка, соблюдение сроков и полное выполнение врачебных рекомендаций уменьшают вероятность рецидива, осложнений и распространения устойчивых штаммов.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полезных и патогенных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бактерии по-разному влияют на природу, человека и хозяйство.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или вред бактерий зависит от вида и условий. Одна группа поддерживает жизнь и технологии, другая требует защиты и санитарного контроля.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учебной темы «Бактерии».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движения бактерий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перемещения связан со средой обитания: одни бактерии активно ищут питательные вещества, другие полагаются на потоки воды, воздуха или прикрепление к поверхностям.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повышает шансы бактерий найти подходящие условия, расселиться и выжить в меняющейся среде.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 о бактериях.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 пищевых технологиях и биотехнологии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6125" y="106367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Кисломолочные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Молочнокислые бактерии используют для получения йогурта, кефира, простокваши и сыра. Они преобразуют молочный сахар и создают характерный вкус, аромат и текстуру продуктов.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43668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бактерии применяют для получения уксуса, ферментов, витаминов и биогаза. Эти процессы основаны на управляемом брожении и точном подборе условий выращивания.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1121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Модельные 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Изученные штаммы Escherichia coli и Bacillus subtilis помогают исследовать наследственность, обмен веществ и регуляцию клеточных процессов, а также служат продуцентами нужных веществ.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78765" y="106368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 использует бактерии как «биофабрики»: они быстро размножаются, легко культивируются и позволяют получать полезные продукты в больших объёмах.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учёные изучают бактерии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Культивирование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выращивают на питательных средах, чтобы получить чистую культуру, наблюдать рост колоний и изучать свойства конкретного вида.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и электронный микроскопы позволяют увидеть форму клеток, их размеры, расположение и особенности строения, недоступные невооружённому глазу.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Анализ ДНК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 секвенирование помогают точно определить вид бактерии, обнаружить возбудителя даже в малом количестве и сравнить штаммы между собой.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Сравнение и 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объединяют с данными о вспышках заболеваний и устойчивости к антибиотикам, чтобы уточнить диагноз и выбрать эффективные меры контроля.
</a:t>
            </a:r>
            <a:endParaRPr lang="en-US" sz="9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906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8883" y="1675625"/>
            <a:ext cx="303450" cy="34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37233" y="1686575"/>
            <a:ext cx="324900" cy="32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бактерии остаются важнейшим объектом современной биологии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изучают как возбудителей инфекций и как источник новых антибиотиков, пробиотиков и диагностических подходов, необходимых для точного и своевременного лечения.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459081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 круговороте веществ, разложении органических остатков и восстановлении почв, а также используются в технологиях очистки воды и загрязнённых территорий.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4648162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служат удобными модельными организмами и промышленными продуцентами ферментов, витаминов и других соединений, без которых современная биотехнология была бы невозможна.
</a:t>
            </a:r>
            <a:endParaRPr lang="en-US" sz="1057" dirty="0"/>
          </a:p>
        </p:txBody>
      </p:sp>
      <p:sp>
        <p:nvSpPr>
          <p:cNvPr id="11" name="Text 5"/>
          <p:cNvSpPr txBox="1"/>
          <p:nvPr/>
        </p:nvSpPr>
        <p:spPr>
          <a:xfrm>
            <a:off x="6837243" y="2366023"/>
            <a:ext cx="20367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бактерий важно для профилактики инфекций, контроля санитарной обстановки и понимания того, как микроорганизмы влияют на организм в норме и при болезни.
</a:t>
            </a:r>
            <a:endParaRPr lang="en-US" sz="10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самые маленькие клетки с огромным значением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незаметны, но без них невозможны круговорот веществ, пищеварение, почвообразование и многие технологии. Их изучение помогает защищать здоровье, развивать медицину и понимать устройство жизни.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2026-06-01T22:04:17Z</dcterms:created>
  <dcterms:modified xsi:type="dcterms:W3CDTF">2026-06-01T22:04:17Z</dcterms:modified>
</cp:coreProperties>
</file>