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прошедшего времени
</a:t>
            </a:r>
            <a:endParaRPr lang="en-US" sz="4700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действий, которые уже случились.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встречаем такие глаголы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встречается в сказках, рассказах и обычной речи. Оно помогает сразу понять: действие уже произошло и кто его выполнил — один человек или целая команда.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в прошедшем времени называет действие или состояние, которое уже завершилось. Слова читал, построила, летели сразу подсказывают: событие осталось позади.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отвечают на вопросы что делал?, что сделала?, что делали?. По вопросу легко узнать, что слово относится именно к прошедшему времени.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эти формы часто дружат со словами вчера, утром, однажды, недавно, летом. Они помогают рассказу стать понятным и последовательным, как дорожка из следов.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прошедшее время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форма прошедшего времени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Суффикс, который часто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глаголов прошедшего времени появляется суффикс -л-: рисовал, смеялась, бежали. Он подсказывает, что действие уже произошло. Такое слово легко узнать в предложении.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 число в форме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единственном числе форма меняется по роду: он играл, она играла, оно играло. Во множественном числе род уже не нужен: они играли, и всё понятно.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 в прошедшем времени обычно имеет форму типа был, играл, читал. Она показывает, что действие связано с мальчиком, мужчиной или словом мужского рода.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 звучит как была, играла, читала. Такие окончания помогают сразу понять, что речь идёт о девочке, женщине или слове женского рода.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род: было, играло, читало. Эта форма нужна, когда подлежащее среднего рода, и без неё предложение стало бы не таким точным.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Мужской, женский и средний род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род уже не различается, и это сразу упрощает форму слова.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прошедшего времени в единственном числе различаются по роду.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правило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прошедшее время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начальной формы к слову в прошедшем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06" y="2128302"/>
            <a:ext cx="160125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58771"/>
            <a:ext cx="244327" cy="1954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47912"/>
            <a:ext cx="244327" cy="2171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 изменением основы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— шёл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глаголов прошедшее время совсем не похоже на начальную форму. Поэтому такие слова нужно запоминать особенно внимательно, как важный ключик в рюкзаке.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Нести — нёс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меняется не только окончание, но и сама основа слова. Форму нельзя составить по привычной схеме, её лучше повторить и запомнить.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 — рос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встречаются нечасто, но именно они любят проверять внимательность учеников. Если их выучить, ошибки будут случаться гораздо реже.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 — вёл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полезно узнавать сразу в тексте и в устной речи. Они помогают читать без спотыканий и правильно писать даже необычные глаголы.
</a:t>
            </a:r>
            <a:endParaRPr lang="en-US" sz="11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-л- в слове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754750" y="1362425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 помогает узнать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формах прошедшего времени перед окончанием появляется буква л: шёл, пекла, читали. Она подсказывает, что действие относится к прошлому, а не к настоящему.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754750" y="3239363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в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связано с вчерашним или уже завершённым действием, суффикс -л- помогает это увидеть. Он работает как маленький знак времени и не даёт перепутать форму.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прошедшего времени должен подходить к подлежащему по роду и числу. Тогда предложение звучит естественно: кот спал, кошка спала, котята спали.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 подлежащим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подлежащее стоит в единственном числе, глагол тоже принимает нужную форму. Мальчик читал, девочка читала, окно светило — и всё на своих местах.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форма меняется для всей группы. Дети играли, птицы улетели, книги лежали — одно окончание подходит сразу многим участникам действия.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 роде или числе сразу заметна на слух. Фраза звучит странно, будто ботинок надели не на ту ногу, поэтому согласование важно проверять.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прошедшее время, задайте вопрос к глаголу: что делал? что сделала? что сделали? Если слово отвечает именно так, оно рассказывает о уже случившемся действии.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помогают понять не только время, но и форму слова. По ответу видно, кто совершил действие: один мальчик, одна девочка или несколько ребят сразу.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Потренируйтесь на примерах: прыгнул, ответила, построили. Все эти слова говорят о прошлом, поэтому их легко узнать по вопросу и по смыслу предложения.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помогают узнать время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времён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— сейчас — вечером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мальчик читает книгу, а вечером уже рассказывает, что читал сказку. Слова читает и читал похожи, но показывают разное время. Так видно: одно действие происходит сейчас, а другое уже осталось в прошлом.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сюжет, две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рисует цветок на уроке, а дома вспоминает: вчера она рисовала большой букет. Сравнение помогает заметить разницу между настоящим и прошедшим временем. Форма слова сразу подсказывает, когда происходило действие.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тексте и рассказе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появляется в рассказе, и читатель сразу понимает, что события уже начались. Прошедшее время помогает спокойно и ясно открыть историю.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пришёл, сел и приготовился слушать. Такие формы показывают, что одно действие следует за другим без путаницы.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герой открыл книгу, прочитал страницу и улыбнулся. Прошедшее время делает цепочку событий живой и понятной.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он закрыл книгу и поблагодарил за историю. Так рассказ заканчивается естественно, как настоящая маленькая сказка.
</a:t>
            </a:r>
            <a:endParaRPr lang="en-US" sz="10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форму глагола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определить прошедшее время по смыслу, вопросу, роду, числу и характерным окончаниям.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заметных ошибок — перепутать род: сказать он пришла или она пришёл. Чтобы не ошибиться, нужно посмотреть на слово, которое обозначает того, кто действовал.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бывает, что вместо прошедшего времени пишут форму настоящего: вчера рисую вместо вчера рисовал. Здесь очень помогает вопрос к слову и смысл всего предложения.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забывают нужное окончание или ставят его не по числу. Тогда получается форма, которая звучит странно и сразу режет ухо внимательному читателю.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проста: сначала спросить что делал? что сделала? что сделали?, потом посмотреть на подлежащее. Такой маленький контроль спасает от больших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в сказках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герой жил-был в лесной избушке, потом пошёл по тропинке, нашёл дорожку и помог лесным жителям. Эти глаголы складываются в понятную цепочку событий. Читать такую историю легко, почти как смотреть маленький мультфильм.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одно за 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девочка увидела следы, потом вернулась домой и рассказала всё бабушке. Прошедшее время помогает не перепутать порядок событий. Благодаря ему сказка звучит живо и ясно, словно рассказана по шагам.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род: пришёл, увидел, построил. Эти формы показывают, как глагол меняется, если действие совершил один мальчик, папа или другой герой мужского рода.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примеров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род: пришла, увидела, построила. Здесь окончания становятся другими, потому что действие связано с девочкой, мамой или любым персонажем женского рода.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род: пришло, увидело, построило. Такая форма нужна, когда говорится о предмете или явлении, например о солнце, облаке или письме.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число: пришли, увидели, построили. Когда действующих лиц несколько, род уже не различается, а слово показывает только число.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начальной формы к прошедшей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инфинитива можно получить несколько форм прошедшего времени для разных родов и чисел.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прошедшего времени сообщает о действии, которое уже произошло. Его удобно искать в тексте, если событие явно относится к прошлому, а не к настоящему.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формах появляется суффикс -л-. В единственном числе слово меняется по роду, а во множественном — только по числу, без различия рода.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форму, достаточно задать вопрос, понять смысл и посмотреть на окончание. Эти три шага помогают писать аккуратно и без смешных ошибок.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 легко узнаете глаголы прошедшего времени по смыслу, вопросу и форме. Они помогают рассказывать о прошлом точно и красиво, а ещё дружат с родом, числом и буквой л.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 подвести итог!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2026-05-21T20:15:11Z</dcterms:created>
  <dcterms:modified xsi:type="dcterms:W3CDTF">2026-05-21T20:15:11Z</dcterms:modified>
</cp:coreProperties>
</file>