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птиц: обзор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удивляют своим разнообразием и важностью для природы и человека.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широкое расселение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более 150 миллионов лет назад от пернатых динозавров. Они заселяют все континенты и приспособились к самым разным условиям — от пустынь до городов и ледяных полярных областей.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разнообразие видов птиц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Современных видов птиц насчитывается около 10 800, распределённых по 41 отряду и приблизительно 250 семействам, демонстрируя значительное биологическое разнообразие.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относится к воробьиным — около 6 тысяч, а также к курообразным и ястребиным, которые занимают важные экологические ниши.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являются перелётными или частично мигрирующими, что помогает им успешно использовать различные сезонные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15339"/>
            <a:ext cx="4022400" cy="25613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видов птиц на континентах показывает наибольшее разнообразие в тропиках и минимальное — в Антарктиде.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отличаются максимальным разнообразием птиц, тогда как Антарктида характеризуется минимальным видовым составом.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многообразия птиц по континентам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птиц к среде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крыльев для разных 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обладают длинными крыльями для продолжительных полётов над океаном, в то время как птицы, как куры, имеют короткие крылья для резких взлётов и маневренности.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челюстей и клювов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дятлов приспособлены к долблению древесины, утки используют сетчатые клювы для процеживания воды, а орлы имеют мощные клювы для разрывания добычи.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ног, отвечающее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 имеют перепонки между пальцами, позволяющие легко плавать, тогда как лазающие птицы обладают цепкими когтями для удержания на вертикальных поверхностях.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уникальных адаптаций
</a:t>
            </a:r>
            <a:pPr algn="ctr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адаптирован к жизни в холоде и воде, фламинго — к жизни в солёных водоёмах благодаря особому строению ног и клюва, а сокол — к быстрым и точным атакам в воздухе.
</a:t>
            </a:r>
            <a:endParaRPr lang="en-US" sz="11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стратегии и категории кормления птиц
</a:t>
            </a:r>
            <a:endParaRPr lang="en-US" sz="276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кормовых предпочтений отражает экологические роли птиц в различных биогеоценозах.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питания способствуют устойчивости экосистем, поддерживая разнообразные пищевые цепи.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192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199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0199" y="924297"/>
            <a:ext cx="1790700" cy="17137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жизни знакомых птиц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57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— городской житель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часто живёт рядом с человеком, устраивая гнёзда под крышами и питается зерном и мелкими остатками пищи с улиц.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71518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 — ловкая охотница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 мигрирует на большие расстояния, охотится на насекомых в полёте и устраивает гнёзда из грязи на стенах зданий.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2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Утка-кряква — владычица водоёмов
</a:t>
            </a:r>
            <a:pPr algn="ctr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предпочитает пресные водоёмы, питаясь водорослями и мелкой живностью, легко приспосабливается к различным биотопам.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737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гигант саванн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нелетающая птица, обитающая в открытых пространствах, отличающаяся высокой скоростью бега и растительно-животным рационом.
</a:t>
            </a:r>
            <a:endParaRPr lang="en-US" sz="13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и родительской заботы
</a:t>
            </a:r>
            <a:endParaRPr lang="en-US" sz="2499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и высиживание яиц
</a:t>
            </a:r>
            <a:pPr algn="ctr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различных видов и заботятся о яйцах, часто сидя на них до вылупления птенцов, обоими родителями или одним из них.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Альтриальные птенцы — беспомощные малыши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ласточки выводят птенцов, требующих долгой опеки и кормления, так как они рождаются слепыми и беззащитными.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Прецефальные птенцы — самостоятельные с 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уток и кур птенцы при вылуплении активны, способны самостоятельно передвигаться и искать пищу почти сразу после рождения.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стратегии заботы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размножения и заботы зависит от биологии видов и условий окружающей среды, обеспечивая максимальный успех выживания потомства.
</a:t>
            </a:r>
            <a:endParaRPr lang="en-US" sz="12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предпочтения и экологическая пластичность птиц
</a:t>
            </a:r>
            <a:endParaRPr lang="en-US" sz="219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успешно освоили как естественные, так и созданные человеком экосистемы, демонстрируя широкую экологическую адаптацию.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свидетельствует о высокой пластичности и выживании птиц в различных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конструкции гнёзд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строят висячие, норные, платформенные, чашеобразные или полостные гнёзда, каждое из которых адаптировано к среде и образу жизни птицы.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гнёзд и строительные стратегии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защита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используемые для строительства — трава, листья, ветки, грязь — выбираются так, чтобы защитить потомство от хищников и неблагоприятных условий.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Птицы-рекордсмены: размеры, скорость, перелёты
</a:t>
            </a:r>
            <a:endParaRPr lang="en-US" sz="257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— колибри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весят около 2 грамм и достигают длины всего до 6 сантиметров. Благодаря своим миниатюрным размерам они способны к необычайно манёвренному полёту и быстрому взмаху крыльев.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— страус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самая тяжёлая птица, достигающая массы до 150 килограмм и роста до 2,7 метра. Этот нелетающий бегун прекрасно приспособлен к жизни в саваннах и пустынях.
</a:t>
            </a:r>
            <a:endParaRPr lang="en-US" sz="1211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быстрая птица — сапсан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пикирует с невероятной скоростью до 322 километров в час, что делает его быстрейшим животным на планете при ловле добычи в полёте.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дальняя миграция — полярная крачка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крачка ежегодно преодолевает около 70 000 километров между Арктикой и Антарктикой — рекорд по дальности миграции среди всех птиц.
</a:t>
            </a:r>
            <a:endParaRPr lang="en-US" sz="12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192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199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0199" y="924297"/>
            <a:ext cx="1790700" cy="17137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птиц: вокализация и пути общения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57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Мелодичное пение соловьёв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известны своим красивым и сложным пением, которое служит для привлечения партнёров и обозначения территории. Их песни содержат разнообразные звуки и мелодии, которые учатся с молодого возраста.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471518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звуков у ворон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способны издавать различные крики и звуки, используя их для предупреждения сородичей о опасности или для общения в стае. Их вокализация может включать имитацию окружающих шумов.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492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Имитаторы — попугаи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умеют копировать человеческую речь и другие звуки, что помогает им в общении и социализации с людьми. Их способность к имитации считается уникальной среди птиц.
</a:t>
            </a:r>
            <a:endParaRPr lang="en-US" sz="1343" dirty="0"/>
          </a:p>
        </p:txBody>
      </p:sp>
      <p:sp>
        <p:nvSpPr>
          <p:cNvPr id="13" name="Text 5"/>
          <p:cNvSpPr txBox="1"/>
          <p:nvPr/>
        </p:nvSpPr>
        <p:spPr>
          <a:xfrm>
            <a:off x="737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песен по наследству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Вокализация птиц часто передаётся от родителей к потомству. Молодые птицы учатся певческим навыкам, слушая взрослых, что обеспечивает сохранение видововых особенностей общения.
</a:t>
            </a:r>
            <a:endParaRPr lang="en-US" sz="12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птиц: угрозы и меры сохранения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птиц страдают от утраты среды обитания вследствие масштабной вырубки лесов и преобразования земель под сельское хозяйство.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химикатами и отходами ухудшает условия жизни водоплавающих и прибрежных птиц, снижая их численность.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более 200 видов птиц занесены в Красную книгу, охраняемые в национальных парках и заповедниках с целью их сохранения.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 в природе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контролируют популяции насекомых-вредителей, способствуя поддержанию баланса в экосистемах и защите сельскохозяйственных культур.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цветковых растений осуществляется некоторыми видами птиц, обеспечивая тем самым размножение и распространение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семян птицами способствует распространению растений и восстановлению растительных сообществ в различных экосистемах.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Птицы-каргофаги участвуют в разложении туш животных, предотвращая распространение болезней и поддерживая санитарное состояние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человеком: хозяйственное и культурное значение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птицы — куры, утки, гуси и индейки — служат важным источником мяса и яиц для питания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традиционно использовались для передачи сообщений, а декоративные птицы — попугаи и канарейки — ценятся за красоту и пение.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 и перья птиц, особенно гусей и уток, применяются в изготовлении одежды, постельных принадлежностей и утепляющих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птиц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ареалы обитания: белый аист теперь зимует всё чаще в северных регионах, а средняя полоса России видит новых гнездящихся видов, таких как огарь.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вечной мерзлоты и увеличивающиеся засухи сокращают важные водоёмы и луга, снижая доступность территорий для гнездования водоплавающих и луговых птиц.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мифах народов мира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Феникс символизирует циклы возрождения и бессмертия в легендах многих народов, подчёркивая значение птиц в духовных традициях.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в древнегреческой культуре ассоциируется с мудростью и знанием, часто выступая символом богини Афины.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у восточноазиатских народов считается знаком долголетия и счастья, а образы лебедя и орла нашли отражение в литературе и мифах.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наблюдение за птицами: современные подходы
</a:t>
            </a:r>
            <a:endParaRPr lang="en-US" sz="2160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птиц — хобби и наука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людей увлекаются фотографированием птиц в природе, что помогает выявлять виды и следить за их поведением. Это также способствует экологическому просвещению и защите видов.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Оперение и позывные как ключи к распознаванию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 исследуют птиц, опираясь на детали оперения, форму клюва и особенности звуковых сигналов, что позволяет точно идентифицировать разные виды и изучать их биологию.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и мероприятия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кружки и природные заповедники проводят экскурсии и конкурсы, такие как «День птиц», повышая интерес молодёжи к орнитологии и важности охраны природы.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 в исследовании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мобильные приложения и онлайн-базы данных, упрощают сбор информации о птицах и делают изучение более доступным для широкой аудитории.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сохранению птиц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10% видов птиц мира внесены в списки исчезающих, что требует совместных усилий на международном уровне для их защиты.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BirdLife International и WWF реализуют программы по охране редких видов и восстановлению уничтоженных популяций птиц.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запрета пестицида ДДТ в Европе отмечено восстановление популяции сапсана — одного из самых впечатляющих успехов охраны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многообразия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птиц играет критическую роль в экосистемах и культуре человека. Их защита и изучение обеспечивают устойчивость природы и благополучие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2026-05-09T15:25:40Z</dcterms:created>
  <dcterms:modified xsi:type="dcterms:W3CDTF">2026-05-09T15:25:40Z</dcterms:modified>
</cp:coreProperties>
</file>