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кругосветное плавание: как люди впервые обошли Землю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1519–1522: экспедиция Магеллана—Элькано стартовала из Испании, а домой вернулся один корабль.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европейцы отправились в далёкое плавание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 века европейцы искали морской путь в Азию за пряностями. Гвоздика, перец и корица стоили очень дорого и ценились и как приправа, и как лекарство. Испания и Португалия соперничали за маршруты, опираясь на компас и карты.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 и идея западного пути в Азию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путешествия на 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 Магеллан, португальский мореплаватель, предложил добираться до Азии западным путём — через Атлантику. Испания поддержала идею, рассчитывая открыть более выгодный маршрут к ценным товарам.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экспедиции и состав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экспедицию отправились около 270 человек разных национальностей. На старинных изображениях часто показывают самого Магеллана, корабли начала XVI века и карту с предполагаемым маршрутом.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экспедиции Магеллана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пяти кораблей до конца плавания дошла только «Виктория». Потери судов стали одной из главных причин, почему путешествие превратилось в постоянную борьбу за выживание.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кораблей усложняло управление, снабжение и навигацию: меньше судов — меньше возможностей пережить штормы и потери.
</a:t>
            </a:r>
            <a:endParaRPr lang="en-US" sz="84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Великих географических открытий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экспедиции по этапам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участки пути и «узкие места», где экспедиция теряла время, суда и людей.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пути заняли больше всего 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океанские отрезки означали не только дальность, но и отсутствие возможности быстро пополнять запасы.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ключевую нагрузку создавали именно океанские переходы; остановки обычно были короче и чаще давали передышку.
</a:t>
            </a:r>
            <a:endParaRPr lang="en-US" sz="88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маршрута и качественное сравнение длительности этапов в рамках учебных материалов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пролива у Южной Америки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долго пыталась найти проход из Атлантического океана в другой водоём. Эти поиски зависели от погоды и точности наблюдений, поэтому работа шла медленно.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1520 году моряки обнаружили узкий пролив на юге Южной Америки. Позже его назвали Магеллановым проливом — он стал главным «воротами» маршрута.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через пролив было опасным: мешали сильные течения, порывистый ветер и сложная навигация. Из-за этого экипажи теряли время и рисковали кораблями.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≈4 месяца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времени команда шла без захода в порт, и это поставило выживание на первое место.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 хроникам экспедиции (учебные и исторические пересказы)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длительного перехода кончались пресная вода и свежая еда: люди ели сухари, солёное мясо и даже крыс; часть моряков заболела цингой.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Филиппины и гибель Магеллана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1521 году экспедиция добралась до Филиппин. Магеллан вмешался в местный конфликт, надеясь укрепить контроль над ситуацией для дальнейшего плавания.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он погиб в битве на острове Мактан. После его смерти управление экспедицией менялось несколько раз, а судьба оставшихся кораблей стала зависеть от решений новых руководителей.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Молуккские острова и груз пряностей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на Молуккские острова
</a:t>
            </a:r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пополнила маршрут, достигнув района, где росли пряности. Это место имело ключевое значение, потому что именно ради них европейцы начинали дальнее путешествие.
</a:t>
            </a:r>
            <a:endParaRPr lang="en-US" sz="96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Загрузка гвоздики и других пряностей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набрали на корабли гвоздику и иные пряности. Груз ценили очень высоко, ведь за него можно было компенсировать расходы всей экспедиции.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Возвратный этап после потери сил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у путешественников оставалось мало кораблей и ещё меньше людей. Поэтому пряности стали главным результатом похода для Испании и основной «выгодой» экспедиции.
</a:t>
            </a:r>
            <a:endParaRPr lang="en-US" sz="9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9497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команды во время плавания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экспедиции численность резко сократилась: потери накапливались из‑за голода, болезней, цинги, штормов, боёв и аварий. В итоге до Испании дошли лишь выжившие из исходной команды.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плавания складывались из многих факторов: моряки теряли силы и здоровье, а нехватка еды и воды усиливала действие болезней и делала каждую задержку опасной.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истории экспедиции Магеллана и Элькано (1519–1522).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ослабляло моряков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удар приходился на длительное отсутствие свежей пищи: это подрывало силы и повышало уязвимость перед болезнями, включая цингу.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удачном маршруте экспедиция могла «съедать» людей задержками и плохими условиями. Поэтому самые опасные причины связаны с пищей и здоровьем.
</a:t>
            </a:r>
            <a:endParaRPr lang="en-US" sz="76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первого кругосветного плавания; качественное перечисление причин (без точных процентов).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 Себастьян Элькано и завершение пути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Магеллана руководителем экспедиции стал Хуан Себастьян Элькано. Его задача — довести оставшийся корабль до Испании и сохранить то, что осталось от команды.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Элькано привёл «Викторию» домой через Индийский океан и мимо мыса Доброй Надежды, продолжая маршрут, который отличался от того, как экспедиция шла раньше.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1522 года «Виктория» вернулась в Испанию. Этот момент считается завершением первого полного кругосветного плавания в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узнали учёные и мореплаватели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показало, что Земля действительно огромна, но океаны можно пересекать и между ними есть морские переходы, ведущие к возвращению в исходную точку.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получили практические сведения о берегах, ветрах, течениях и расстояниях между материками. Эти знания помогали уточнять расчёты для будущих экспедиций.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ясно, что по морю существует возможность обогнуть планету целиком. Для навигации это означало новые ориентиры и более уверенное планирование длительных маршрутов.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результаты путешествия использовали при составлении карт и навигационных описаний. Благодаря этому европейские представления о мире становились точнее и проверяемее.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карта мира после экспедиции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мореплаватели видели лишь часть земель, их наблюдения быстро стали основой для новых европейских карт и описаний маршрутов через океаны.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«до» и «после» подчёркивает: точность повышалась там, где экспедиция прошла лично. Эти участки стали опорными для дальнейшей навигации.
</a:t>
            </a:r>
            <a:endParaRPr lang="en-US" sz="84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картографические результаты первого кругосветного плавания (1519–1522), качественная шкала «меньше/больше сведений».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кругосветное плавание было таким трудным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проходило без современных средств связи и точных приборов. Команде приходилось полагаться на наблюдения, расчёты и опыт, а ошибки могли вести в сторону от цели.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зависели от погоды: главной движущей силой оставался ветер. Если ветер менялся или становился неблагоприятным, маршрут удлинялся, а запасы быстро таяли.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Еды и пресной воды было немного, поэтому любая задержка превращалась в угрозу. Болезни усиливались, люди слабели, и даже небольшая неудача могла стать критической.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Теснота, сырость и холод на палубе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корабле было мало места: люди жили вплотную, и даже небольшой шторм добавлял промокшую одежду и постоянную сырость. В таких условиях сложнее было сохранять силы и поддерживать порядок, который помогал переживать долгие переходы.
</a:t>
            </a:r>
            <a:endParaRPr lang="en-US" sz="101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которая быстро портилась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часто строился вокруг сухарей, солёного мяса и воды, но качество питания ухудшалось из‑за времени в пути. Когда свежей пищи не хватало, организм становился уязвимым, и именно так в дальних рейсах появлялись болезни вроде цинги.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ремонт и постоянные обязанности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не только управляли кораблём, но и регулярно чинили паруса и снасти, проверяли то, что могло выйти из строя. При этом дисциплина была строгой: каждый выполнял свою роль, иначе любая поломка быстро превращалась в угрозу для всей команды.
</a:t>
            </a:r>
            <a:endParaRPr lang="en-US" sz="104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моряков XVI века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путешествие вошло в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по этапам экспедиции (поиск пути в Азию → открытия → возвращение и доказательство кругосветного плавания).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599675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844" y="2559675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Магеллана и имя Элькано в истории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51012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Магеллан: начало экспедиции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Экспедицию организовала Испания, но её путь открыл Фернан Магеллан. Он повёл корабли в поиск западного маршрута к Азии и заложил основу будущего кругосветного плавания.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31199" y="2222318"/>
            <a:ext cx="234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Элькано: завершение круга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 Себастьян Элькано довёл путешествие до конца после гибели Магеллана на Филиппинах. Он привёл корабль «Виктория» обратно в Испанию и тем самым закрепил результат экспедиции.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доказанный круг: мир стал ближе и понятнее
</a:t>
            </a:r>
            <a:endParaRPr lang="en-US" sz="2999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1519–1522 годов стала важным событием географии: она доказала возможность кругосветного плавания, помогла уточнить карты и расширила знания о океанах и материках, изменив взгляд на мир.
</a:t>
            </a:r>
            <a:endParaRPr lang="en-US" sz="12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2026-05-12T22:43:04Z</dcterms:created>
  <dcterms:modified xsi:type="dcterms:W3CDTF">2026-05-12T22:43:04Z</dcterms:modified>
</cp:coreProperties>
</file>