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Перестановки: порядок элементов и формула n!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число вариантов: здесь работает факториал.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действительно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перестановках одни и те же объекты дают разные ответы, если меняется их расположение. Это видно в рассадке, очереди выступлений, расстановке книг и составлении кодов.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перестановки из n различных элементов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вариантов равно n!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места есть n выборов, для второго — n−1, затем n−2 и так далее до 1. Поэтому общее число перестановок равно произведению всех этих чисел.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тремя объектами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A, B и C, получаем шесть вариантов: ABC, ACB, BAC, BCA, CAB и CBA. Все они содержат одни и те же элементы, но в разном порядке.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перестановкой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 — это любое упорядочение всех элементов набора, в котором каждый объект используется ровно один раз. Главное здесь не состав, а последовательность расположения.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перестановок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объектов резко расширяет пространство вариантов, поэтому задачи на полный перебор быстро становятся громоздкими.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носит взрывной характер: уже при восьми объектах вариантов десятки тысяч, и ручной перебор теряет практический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значения факториала: 1! , 2! , 3! , 4! , 5! , 6! , 7! , 8!.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как формула подсчёта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натурального числа n обозначают n! и понимают как произведение всех чисел от 1 до n. Это удобная запись для краткого описания растущих комбинаторных величин.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факториал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соглашению 0! = 1. Это значение необходимо, чтобы формулы комбинаторики работали согласованно и не нарушались на границах случаев с пустым набором.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перестановками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 различных объектов число перестановок совпадает с факториалом: Pn = n!. Формула отражает последовательный выбор места для каждого элемента без повторного использования.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предметы разложить в разном порядке, изменится только расположение. Именно поэтому перестановки — это задача на упорядочение, а не на выбор набора.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 для малых 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быстро возрастают значения n! уже на первых шагах.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малых n число перестановок растёт очень быстро: шесть объектов уже дают 720 вариантов упорядочения.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комбинаторики Pn = n!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перестановки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помогает выбрать нужную формулу без путаницы.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различных перестановок получается для слова «мама».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уменьшают число уникальных упорядочений, потому что одинаковые элементы не создают новых вариантов.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перестановок с повторениями: n! /(k1! ·k2! ·…·km!).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одинаковые элементы сокращают число вариантов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без 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«кот» все буквы различны, поэтому каждый порядок уникален. Здесь работает обычная формула 3! = 6, и ни одна перестановка не дублирует другую.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неразличимы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элементы одинаковы, перестановки, которые выглядят по-разному на записи, фактически совпадают. Поэтому формальное число перестановок нужно уменьшать, чтобы не считать одни и те же варианты дважды.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снижает счёт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«тетрадь» буква «т» повторяется, поэтому некоторые перестановки становятся неотличимыми. Из-за этого число уникальных упорядочений меньше, чем у набора из семи разных букв.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перестановок без повторений и с повторениями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не просто немного уменьшают результат — они радикально сокращают число различных порядков даже при одинаковом размере набора.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одинаковых элементов, тем меньше уникальных перестановок; именно поэтому повторяемость нужно проверять до выбора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перестановок без повторений и с повторениями.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 задачах на вероятность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особенно полезны в жеребьёвке, определении порядка финиша и очередности действий. Комбинаторный счёт превращает вероятностную задачу в понятную формулу, которую можно применить сразу.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общее число возможных упорядочений, затем выделяют благоприятные. Такой подход позволяет получить точный ответ без ручного перечисления всех вариантов и уменьшает риск 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Равновозможные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варианты порядка одинаково вероятны, то каждый конкретный порядок занимает одну долю из общего числа перестановок. Для n объектов эта доля равна 1/n!.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вероятностных задачах важно не событие само по себе, а его место в последовательности: кто первым стартует, какой ответ прозвучит раньше, в каком порядке выпадут карты.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вариантов слишком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перебор перестановок часто появляется в задачах, где нужно проверить все возможные порядки объектов. Уже для десяти элементов получается 3 628 800 вариантов, поэтому прямой перебор быстро становится слишком долгим. Именно здесь комбинаторный счёт помогает оценить сложность задачи заранее.
</a:t>
            </a:r>
            <a:endParaRPr lang="en-US" sz="8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тестирование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лучшего маршрута программа может сравнивать разные последовательности посещения точек. В тестировании и анализе шифров также приходится рассматривать множество вариантов, чтобы не пропустить важную конфигурацию. На схеме это удобно показывать деревом перебора или набором маршрутов.
</a:t>
            </a:r>
            <a:endParaRPr lang="en-US" sz="83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важнее полного перебора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перестановок растёт слишком быстро, программисту нужны не только вычисления, но и умные ограничения: отсечение лишних ветвей, проверка условий и выбор более короткого пути поиска. Поэтому знание факториала полезно не только в математике, но и при разработке алгоритмов.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и вычислительные задачи в информатике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повторяющиеся буквы уменьшают число различных упорядочений.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числе букв результат может сильно отличаться: решающим становится наличие повторов, а не только длина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перестановок без повторений и с повторениями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 перестановки букв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перестановки, размещения и 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формулы по двум признакам: важен ли порядок и используются ли все элементы набора.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обращение с нулём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0! = 1, хотя это значение необходимо в формулах комбинаторики. Проверка смысловой модели задачи помогает избежать механического счёта и неверного результата.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сочетаниями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заметить, что порядок либо важен, либо нет. Если меняется только состав группы, а не очередность, формула перестановок уже не подходит.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формулу n! применяют автоматически, даже когда в наборе есть одинаковые элементы. В таких случаях нужно делить на факториалы повторяющихся букв или предметов, иначе ответ окажется завышенным.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факториала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n резко расширяет пространство перебора, поэтому в реальных задачах часто нужны оценки и сокращающие алгоритмы.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7 элементов рост становится особенно стремительным; полный перебор быстро выходит за рамки практического времени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 для n = 1…10 по определению n!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пережившие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подсчёта вариантов быстро оказались полезны не только в задачах о костях и картах. Они стали инструментом для шифрования, анализа последовательностей и описания симметрии. На старинных гравюрах и рукописях эта тема обычно связана с первыми работами по вероятности.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игр к точному счёту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XVII–XVIII веках интерес к перестановкам усилился вместе с развитием теории вероятностей. Математики искали способы точно считать исходы в азартных играх и распределять объекты без перебора. Так возникла потребность в общих правилах подсчёта, которые затем вошли в комбинаторику.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комбинаторики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вычисление числа перестановок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ответы и сравните, насколько быстро растёт число упорядочений.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всего одного объекта заметно увеличивает число вариантов, поэтому факториал быстро приводит к большим значениям даже в коротких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перестановок и перестановок с повторениями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241" y="2057985"/>
            <a:ext cx="445422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перестановок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оптимизация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маршрутов перебирают разные порядки посещения пунктов. Комбинаторный подход позволяет оценить число вариантов и понять, почему нужен умный поиск, а не случайный перебор.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очередность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помогают упорядочивать уроки, выступления и дежурства. В таких задачах важно не просто выбрать участников, а определить точную последовательность действий.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криптография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анализе кодов и шифров порядок символов имеет решающее значение. Поэтому перестановки помогают описывать структуру сообщений и оценивать количество возможных комбинаций.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главное о перестановках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 — это упорядочение всех элементов набора. Для различных объектов работает формула n! , а при повторениях нужно учитывать одинаковые элементы. Главный ориентир — важен ли порядок.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2026-05-30T05:45:10Z</dcterms:created>
  <dcterms:modified xsi:type="dcterms:W3CDTF">2026-05-30T05:45:10Z</dcterms:modified>
</cp:coreProperties>
</file>