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6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дневные хищные птицы и их роль в природе
</a:t>
            </a:r>
            <a:endParaRPr lang="en-US" sz="2666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Дневные хищные птицы — важная часть природы, изучаем их виды и поведение.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Дневные хищные птицы поддерживают баланс в природе, контролируя вспышки численности вредителей и растений. Их биология помогает глубже понять экосистемы и адаптации, а также служит индикаторами экологического состояния.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дневных хищных птиц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0207"/>
            <a:ext cx="4371900" cy="16223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959796"/>
            <a:ext cx="4371900" cy="162238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группы: совы и куриные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1180175"/>
            <a:ext cx="3162600" cy="16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Отряд совообразных (Strigiformes)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Совы объединены в отряд совообразных и включают множество видов, охватывающих как ночных, так и дневных представителей. Они обладают уникальными охотничьими способностями и анатомией, приспособленной к жизни в разное время суток.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3125" y="2959789"/>
            <a:ext cx="3162600" cy="16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Отряд куриных (Galliformes)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Куриные — это перелётные и оседлые птицы с прочным телосложением. Они живут на земле, населяют леса и поля, и включают в себя такие семьи, как фазанные, тетеревиные и рябчиковые с разнообразием поведенческих особенностей.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отличия сов и куриных птиц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02980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Совы имеют крупную круглую голову с заметными лицевыми дисками и большими впитывающими взгляд глазами, облегчающими охоту в условиях ограниченного света.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08542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Клюв у сов короткий и изогнутый, что помогает схватывать добычу, а ноги оснащены сильными хватательными лапами с острыми когтями.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502980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Куриные птицы обладают крепким туловищем и короткими крыльями, часто с маскирующей окраской, позволяющей сливаться с окружающей средой.
</a:t>
            </a:r>
            <a:endParaRPr lang="en-US" sz="973" dirty="0"/>
          </a:p>
        </p:txBody>
      </p:sp>
      <p:sp>
        <p:nvSpPr>
          <p:cNvPr id="12" name="Text 5"/>
          <p:cNvSpPr txBox="1"/>
          <p:nvPr/>
        </p:nvSpPr>
        <p:spPr>
          <a:xfrm>
            <a:off x="4708542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куриных развитые копательные лапы с мощными пальцами, адаптированные к поиску пищи и быстрому перемещению по земле.
</a:t>
            </a:r>
            <a:endParaRPr lang="en-US" sz="97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200" y="1035008"/>
            <a:ext cx="4087800" cy="20518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3475" y="1035008"/>
            <a:ext cx="4087800" cy="20518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и охотничьи методы сов и куриных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3271882"/>
            <a:ext cx="4087800" cy="13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Охота сов: бесшумный мастер ночного дня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Совы охотятся преимущественно из засады, используя бесшумный полёт и острый слух для обнаружения добычи. Подкрадываются сверху или со скрытых веток, что повышает успех атаки без лишнего шума.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93401" y="3271882"/>
            <a:ext cx="4087800" cy="13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Стратегия куриных: активный поиск и быстрый побег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Куриные птицы собирают пищу на земле: семена, насекомых. При угрозе они быстро бегут или взлетают на короткие дистанции, используя маскировку и внезапность для спасения.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4651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рациона сов составляют мелкие млекопитающие — грызуны и землеройки, которые попадают в поле зрения благодаря хорошему слуху и зрению в дневное время.
</a:t>
            </a:r>
            <a:endParaRPr lang="en-US" sz="921" dirty="0"/>
          </a:p>
        </p:txBody>
      </p:sp>
      <p:sp>
        <p:nvSpPr>
          <p:cNvPr id="7" name="Text 1"/>
          <p:cNvSpPr txBox="1"/>
          <p:nvPr/>
        </p:nvSpPr>
        <p:spPr>
          <a:xfrm>
            <a:off x="3334250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в меню сов входят мелкие птицы и крупные насекомые, что делает их важными регуляторами численности различных видов в экосистемах.
</a:t>
            </a:r>
            <a:endParaRPr lang="en-US" sz="921" dirty="0"/>
          </a:p>
        </p:txBody>
      </p:sp>
      <p:sp>
        <p:nvSpPr>
          <p:cNvPr id="8" name="Text 2"/>
          <p:cNvSpPr txBox="1"/>
          <p:nvPr/>
        </p:nvSpPr>
        <p:spPr>
          <a:xfrm>
            <a:off x="6163849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сов выбирают специализированную диету: например, рыболовные совы охотятся на рыбу, используя особые охотничьи навыки и среду обитания.
</a:t>
            </a:r>
            <a:endParaRPr lang="en-US" sz="921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питаются совы — настоящие хищники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Разнообразное питание куриных и сезонное влияние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1235850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Куриные птицы питаются семенами различных трав и кустарников, обеспечивая себе стабильный источник энергии в разные сезоны.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13125" y="2116053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весенне-летний период рацион обогащается насекомыми и молодыми побегами, что особенно важно для подрастающих птенцов.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2996255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в меню преобладают ягоды и зрелые семена, что помогает птицам накопить запасы питательных веществ перед зимой.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413125" y="3876452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птенцов куриных критически важен белок, поэтому родители уделяют внимание кормлению насекомыми и личинками для их быстрого роста.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дневных хищных птиц: размах крыльев (см)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Филин значительно превосходит куриных по размеру и массе, что отражает его роль крупного хищника в своей экосистеме.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Значительная разница в размерах указывает на различные экологические ниши и стратегии выживания между совами и куриными.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Орнитологические исследования, 2017-2023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6444" y="1466362"/>
            <a:ext cx="153563" cy="17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5275" y="2378058"/>
            <a:ext cx="135900" cy="135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6781" y="3289748"/>
            <a:ext cx="152888" cy="13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3125" y="4205300"/>
            <a:ext cx="160200" cy="1281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места обитания сов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95088" y="121062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всех типов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Совы широко распространены в смешанных, хвойных и лиственных лесах, где находят укрытие и богатую добычу.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95088" y="2122322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районы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обитают в горах, используя скалистые укрытия и запасы насекомых и мелких животных.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95088" y="3034013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и влажные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Сипуха предпочитает влажные экосистемы с большим разнообразием мелких млекопитающих и птиц.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95088" y="394569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парки и чердаки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совы успешно освоили городские территории, селясь на чердаках и в парках, благодаря доступу к корму и укрытиям.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1123"/>
            <a:ext cx="4371900" cy="10844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372433"/>
            <a:ext cx="4371900" cy="10844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3563730"/>
            <a:ext cx="4371900" cy="10844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куриных птиц в России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80175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Рябчик: лесные укрытия и пища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Рябчик часто встречается в смешанных и хвойных лесах, где обеспечен доступ к семенам и насекомым. Эта птица мастерски маскируется среди листвы и веток.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1496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Тетерев: болотистые и лесостепные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Тетерев предпочитает влажные болота и лесостепи, где удобны места для гнездования и кормления, а разнообразие растительности обеспечивает питание.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562798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Фазан: опушки и поляны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Фазан живёт на опушках лесов и в зарослях кустарника, где он находит защиту и богатый рацион из семян и насекомых, разнообразных в этих местах.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сов: особенности уходящего поколения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33525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Совы обычно откладывают от 2 до 10 яиц, предпочитая высиживать их в дуплах деревьев, на чердаках старых зданий или на скалах, что обеспечивает защиту потомства от хищников.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2459675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Инкубационный период составляет в среднем от 25 до 35 дней, за это время родители поочерёдно заботятся о тепле и защите яиц от внешних факторов.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58410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Птенцы сов появляются на свет слепыми и беззащитными, требуя тщательного ухода и кормления от родителей на протяжении одного-одиннадцати с половиной месяцев.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куриных: яйца, гнезда и воспитание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02980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Куриные строят гнёзда на земле, в низкой траве или среди кустарников, где самостоятельно откладывают от 8 до 20 яиц за один сезон.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08542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Инкубация яиц длится от 18 до 27 дней, в течение этого времени самка оберегает кладку от холода и хищников.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502980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Птенцы куриных очень самостоятельные, они являются выводковыми и способны покинуть гнездо сразу после вылупления, быстро осваивая навыки добычи пищи.
</a:t>
            </a:r>
            <a:endParaRPr lang="en-US" sz="973" dirty="0"/>
          </a:p>
        </p:txBody>
      </p:sp>
      <p:sp>
        <p:nvSpPr>
          <p:cNvPr id="12" name="Text 5"/>
          <p:cNvSpPr txBox="1"/>
          <p:nvPr/>
        </p:nvSpPr>
        <p:spPr>
          <a:xfrm>
            <a:off x="4708542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самостоятельность, мать продолжает охранять и вести птенцов, обучая их выживанию в окружающей среде.
</a:t>
            </a:r>
            <a:endParaRPr lang="en-US" sz="97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цепь с участием сов и куриных птиц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Экотрофический анализ экосистем 2020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9209" y="1376325"/>
            <a:ext cx="4195631" cy="2677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различий: совы VS куриные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характеристики двух групп, демонстрирующие анатомические и поведенческие отличия, важные для их экологических функций.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различия по анатомии и поведению отражают адаптации к разным экологическим нишам и образу жизни.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Орнитологические исследования 2015-2023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74" y="1064193"/>
            <a:ext cx="2688900" cy="20560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28485" y="1064193"/>
            <a:ext cx="2688900" cy="20560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3798" y="1064193"/>
            <a:ext cx="2688900" cy="205606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приспособления сов и куриных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Камуфляж и неподвижность сов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Совы используют маскировочное оперение, похожее на кору деревьев, и часто остаются абсолютно неподвижными, что помогает им избежать обнаружения хищниками и добычей в дневное время.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28436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Скрытность и резкий взлет куриных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Куриные птицы предпочитают быстро скрываться в траве и кустах, резко взлетая при опасности, что эффективно сбивает с толку преследователя и позволяет спастись.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043749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Замаскированные гнёзда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куриных тщательно строят гнёзда, замаскированные листьями и травой, чтобы снизить риск обнаружения потомства хищниками и увеличить шансы выживания.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сов и куриных в мифах и культуре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413125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греческой мифологии сова символизирует мудрость и связь с богиней Афиной, олицетворяя знание и тайну различных народных верований.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3935244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Сова также ассоциировалась с ночными страхами, таинственными событиями и мистическими предзнаменованиями в культуре многих народов.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13125" y="3253100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Куриные птицы связаны с урожайными ритуалами, праздничными традициями и часто фигурируют в пословицах, отражая важность сельскохозяйственного цикла.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совах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1235850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Совы способны поворачивать голову почти на 270 градусов благодаря уникальному строению шейных позвонков и кровеносных сосудов.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13125" y="2116053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Асимметричное расположение слуховых отверстий позволяет совам точно определять направление и расстояние до добычи даже в полной темноте.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2996255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Сова-эльф — самая мелкая из сов, её масса составляет всего около 50 граммов, что делает её удивительно миниатюрной среди хищных птиц.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413125" y="3876452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Филин является одной из самых крупных сов, с весом до 4 килограммов и размахом крыльев более 150 сантиметров.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4651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Куриные птицы умеют притворяться ранеными, чтобы отвлечь внимание хищников от своих гнёзд и молодняка, демонстрируя умелые защитные повадки.
</a:t>
            </a:r>
            <a:endParaRPr lang="en-US" sz="921" dirty="0"/>
          </a:p>
        </p:txBody>
      </p:sp>
      <p:sp>
        <p:nvSpPr>
          <p:cNvPr id="7" name="Text 1"/>
          <p:cNvSpPr txBox="1"/>
          <p:nvPr/>
        </p:nvSpPr>
        <p:spPr>
          <a:xfrm>
            <a:off x="3334250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Глухарь — крупнейший представитель куриных в России, достигает массы до 6 килограммов при впечатляющих размерах тела и характерном поведении.
</a:t>
            </a:r>
            <a:endParaRPr lang="en-US" sz="921" dirty="0"/>
          </a:p>
        </p:txBody>
      </p:sp>
      <p:sp>
        <p:nvSpPr>
          <p:cNvPr id="8" name="Text 2"/>
          <p:cNvSpPr txBox="1"/>
          <p:nvPr/>
        </p:nvSpPr>
        <p:spPr>
          <a:xfrm>
            <a:off x="6163849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Фазан был одомашнен более 2000 лет назад на территории Азии и сейчас широко распространён в декоративном птицеводстве и охотничьем хозяйстве.
</a:t>
            </a:r>
            <a:endParaRPr lang="en-US" sz="921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куриных птицах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2425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угрозы и охрана дневных хищных птиц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50692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Куриные страдают от уменьшения естественных мест обитания из-за сельскохозяйственного освоения, а также от браконьерства; меры охраны включают создание заповедников и образовательные программы.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06925" y="22508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опасности для сов — вырубка лесов, загрязнение окружающей среды ядовитыми веществами и частые столкновения с транспортом, мешающие их выживанию в городах и селах.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значение сов и куриных для природы и человека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Совы и куриные играют ключевую роль в поддержании баланса экосистем, способствуют контролю популяций и обогащают культурное наследие, что подчёркивает важность их сохранения для будущих поколений.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2026-05-07T13:00:13Z</dcterms:created>
  <dcterms:modified xsi:type="dcterms:W3CDTF">2026-05-07T13:00:13Z</dcterms:modified>
</cp:coreProperties>
</file>