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британцы: характер и 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Стереотипы, регионы и привычки: разберём, какие британцы на самом деле.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образ британцев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британцах часто судят по фильмам и шуткам, но за этим стоят разные регионы, семьи и истории. На культуру повлияли миграция, школа, спорт, музыка и привычки повседневной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стереотипа к реальности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стереотипа и реальных различий в поведении и самоощущении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UK, Britain и Great Britain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UK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Kingdom — это государство, в которое входят Англия, Шотландия, Уэльс и Северная Ирландия. Именно это название корректно в большинстве официальных случаев.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Great Britain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Britain означает только остров, на котором находятся Англия, Шотландия и Уэльс. Это не то же самое, что United Kingdom, и путать их не стоит.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путаница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Britain часто используют как короткую форму, но оно не всегда точно передаёт состав страны. Поэтому важно смотреть на контекст: географический, исторический или политический.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регионы и идентичность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свой регион
</a:t>
            </a:r>
            <a:pPr algn="l" indent="0" marL="0">
              <a:lnSpc>
                <a:spcPct val="8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прежде всего ощущают себя англичанами, шотландцами, валлийцами или североирландцами. Региональная принадлежность часто звучит сильнее, чем общее слово «британец».
</a:t>
            </a:r>
            <a:endParaRPr lang="en-US" sz="865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привычки и речь
</a:t>
            </a:r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влияет на повседневные детали: акцент, местные праздники, спортивные симпатии и даже любимые слова. Поэтому одинаковая страна может звучать и выглядеть очень по-разному.
</a:t>
            </a:r>
            <a:endParaRPr lang="en-US" sz="879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Британии важно уважать местную самобытность. Тогда становится понятнее, почему люди гордятся не только страной в целом, но и своим городом или регионом.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культура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на культуру сильно влияла Британская империя: через торговлю, управление территориями и контакты с разными народами в стране появлялись новые традиции и идеи.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со странами Содружества закрепили обмен людьми, словами, музыкой и привычками. Это стало заметно в кухне, школьной жизни и культурных праздниках.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XX века усилилась миграция, и города стали ещё разнообразнее. В повседневной жизни это видно по языкам, религиям, магазинам, ресторанам и соседским сообществам.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британская культура — это сочетание старых традиций и новых влияний. Она меняется вместе с обществом, сохраняя при этом узнаваемые черты.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Манеры и стиль общения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прежде всего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 — важная часть общения. Слова please, sorry и thank you помогают звучать уважительно и спокойно, даже в обычном разговоре с незнакомыми людьми.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 дистанция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воспринимается как справедливый порядок. Поддержание дистанции в пространстве и разговоре показывает уважение к другому человеку и его комфорту.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слов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выражения помогают не звучать резко. Вместо прямой критики человек может сказать осторожнее, чтобы не задеть собеседника и сохранить доброжелательный тон.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манера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Understatement — это намеренно сдержанная оценка. Так говорят не для того, чтобы скрыть мысль, а чтобы показать такт и не драматизировать ситуацию.
</a:t>
            </a:r>
            <a:endParaRPr lang="en-US" sz="8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Юмор: ирония и самоирония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 намёк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юмор часто любит иронию: сказанное не всегда нужно понимать буквально. Смысл может прятаться в тоне, паузе или неожиданном повороте фразы.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подача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делает шутку острее, но без контекста он может показаться грубым. Поэтому такие реплики лучше понимать вместе с выражением лица и ситуацией.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Self-deprecation — это умение посмеяться над собой. Такая шутка помогает показать уверенность без хвастовства и делает общение более лёгким.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сказано прямо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юмор часто работает через преувеличение или нарочитую серьёзность. Из-за этого он может показаться странным, если слушать его буквально.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погода и повседневные привычки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как пауза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 Британии — не просто напиток, а удобный повод сделать паузу, поговорить и немного отдохнуть. Однако он не определяет характер человека сам по себе.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для small talk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 погоде помогают начать общение без лишней личной темы. Это короткий и безопасный способ поддержать непринуждённую беседу с соседями или знакомыми.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 как место общения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 — важное место встречи, но он не обязан быть частью жизни каждого. Для многих это просто привычная точка общения после школы, работы или в выходной.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британской культуре личные границы важны не меньше, чем вежливость: это помогает сохранять спокойствие и доверие в общении.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и политическое устройство Соединённого Королевства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Соединённого Королевства, поэтому местные нормы общения и приватности тоже могут отличаться.
</a:t>
            </a:r>
            <a:endParaRPr lang="en-US" sz="4014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праздника особенно легко узнать по школьным и семейным традициям, даже если они отмечаются по-разному в разных регионах.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на содержание презентации и общеизвестные культурные традиции Великобритании.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самых узнаваемых зимних и весенних праздников часто вспоминают в британской культуре.
</a:t>
            </a:r>
            <a:endParaRPr lang="en-US" sz="4014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 государственные символы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преемственность
</a:t>
            </a:r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для многих британцев — это не только власть, но и символ преемственности. Королевские церемонии, парады и официальные обращения связывают современную жизнь с историей страны.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Union Jack и гимн звучат на государственных событиях, спортивных матчах и памятных датах. Эти символы узнаются по всему миру и помогают людям чувствовать общую принадлежность.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монархии у людей разное: одни поддерживают её, другие относятся критически. Но даже при разных взглядах она остаётся заметной частью британской культуры и новостей.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жизнь подростков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ученики носят форму, а школьный распорядок помогает привыкать к дисциплине. Это создаёт ощущение равенства и делает школьную среду более узнаваемой.
</a:t>
            </a:r>
            <a:endParaRPr lang="en-US" sz="747" dirty="0"/>
          </a:p>
        </p:txBody>
      </p:sp>
      <p:sp>
        <p:nvSpPr>
          <p:cNvPr id="12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секции
</a:t>
            </a:r>
            <a:pPr algn="l" indent="0" marL="0">
              <a:lnSpc>
                <a:spcPct val="80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часто выбирают кружки, спортивные секции и творческие занятия. Такие активности помогают найти друзей, научиться работать в команде и показать свои сильные стороны.
</a:t>
            </a:r>
            <a:endParaRPr lang="en-US" sz="738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экзамены
</a:t>
            </a:r>
            <a:pPr algn="l" indent="0" marL="0">
              <a:lnSpc>
                <a:spcPct val="80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 контрольные воспринимаются серьёзно, потому что от них зависит дальнейшая учёба. Поэтому подростки учатся планировать время и совмещать уроки с хобби.
</a:t>
            </a:r>
            <a:endParaRPr lang="en-US" sz="771" dirty="0"/>
          </a:p>
        </p:txBody>
      </p:sp>
      <p:sp>
        <p:nvSpPr>
          <p:cNvPr id="14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друзья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музыка, игры и рисование часто становятся темами общения. Общие интересы помогают быстрее заводить друзей и чувствовать себя частью коллектива.
</a:t>
            </a:r>
            <a:endParaRPr lang="en-US" sz="801" dirty="0"/>
          </a:p>
        </p:txBody>
      </p:sp>
      <p:sp>
        <p:nvSpPr>
          <p:cNvPr id="15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проекты учат слушать других, договариваться и распределять роли. Это важно не только на уроках, но и в будущей взрослой жизни.
</a:t>
            </a:r>
            <a:endParaRPr lang="en-US" sz="8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командный дух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британской культуре спорт часто связан не только с результатом, но и с принадлежностью к городу, школе или клубу. Матч становится общим событием.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спорта важны как культурные символы, а не только как игры. Они поддерживают локальную гордость и объединяют зрителей вокруг команд.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презентации: знаковые виды спорта Великобритании.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Гарри Поттера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Гарри Поттере сделали британские школы, станции и улицы частью воображаемого мира. Для многих детей и подростков это первый яркий образ современной британской культуры.
</a:t>
            </a:r>
            <a:endParaRPr lang="en-US" sz="872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 разные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Шекспир, Диккенс и Роулинг показывают, как в Британии сосуществуют классическая литература и современные истории. Их читают в школе, экранизируют и обсуждают в разных странах.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узнают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и Queen — это не просто музыкальные группы, а часть мирового культурного языка. Их песни узнают по первым аккордам, а образы связаны с целой эпохой британской музыки.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Британии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часть культуры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
</a:t>
            </a:r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and chips часто воспринимают как символ британской кухни, но это скорее традиционное блюдо, чем повседневный выбор. Его едят по-разному: дома, в кафе или на вынос.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обед
</a:t>
            </a:r>
            <a:pPr algn="l" indent="0" marL="0">
              <a:lnSpc>
                <a:spcPct val="80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Sunday roast связан с воскресным семейным обедом и особенно важен как ритуал совместного времени. Он показывает, что еда в Британии часто связана с привычкой собираться вместе.
</a:t>
            </a:r>
            <a:endParaRPr lang="en-US" sz="94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рацион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с baked beans, тостами и яйцами знаком многим, но не одинаков во всех семьях. Рацион зависит от возраста, расписания и привычек дома.
</a:t>
            </a:r>
            <a:endParaRPr lang="en-US" sz="993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вкусов
</a:t>
            </a:r>
            <a:pPr algn="l" indent="0" marL="0">
              <a:lnSpc>
                <a:spcPct val="8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Afternoon tea и блюда из других стран напоминают, что британская кухня давно смешалась с влияниями миграции. Поэтому еда в стране очень разнообразна и меняется от региона к региону.
</a:t>
            </a:r>
            <a:endParaRPr lang="en-US" sz="9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многонационального общества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 — дом для людей с разным происхождением, поэтому в городах можно услышать множество языков и увидеть разные религиозные и семейные традиции.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привычки часто имеют смешанное происхождение: одни пришли из местных традиций, другие — из культур мигрантов. Со временем они стали частью общей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различиям помогает людям жить рядом и сотрудничать в школе, на работе и в соседстве. Это важная социальная норма в многонациональном обществе.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кухни делают повседневную жизнь ярче: рядом существуют блюда из Южной Азии, Карибского региона, Европы и других стран. Это меняет и городскую культуру.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и акценты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идентичность заметна в речи, символах и спорте. Даже внутри одной страны люди легко узнают «свой» акцент или местный словарь.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не разделяют страну, а делают её более разнообразной. Один и тот же язык и символы звучат по-разному в каждом регионе.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культурных различий между регионами Великобритании.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людям в обществе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помогает людям почувствовать, что они нужны своему району. Школьные акции и местные сборы учат замечать чужие потребности и действовать вместе.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дела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 в Британии часто поддерживают через школы, клубы и общественные инициативы. Это показывает, что участие в жизни других считается нормальной частью поведения.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поддержка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Соседская помощь тоже важна: помочь с покупками, присмотреть за домом или подсказать дорогу. Такие маленькие поступки создают доверие и спокойную атмосферу.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участие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инициативы объединяют жителей вокруг парков, библиотек, спорта или праздников. Благодаря этому культура становится не только традицией, но и совместной ответственностью.
</a:t>
            </a:r>
            <a:endParaRPr lang="en-US" sz="8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 — это сочетание разных регионов, привычек и взглядов, объединённых вежливостью, сдержанным юмором и уважением к личным границам. Главное — помнить, что за стереотипами всегда стоят живые люди.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2026-07-25T18:17:51Z</dcterms:created>
  <dcterms:modified xsi:type="dcterms:W3CDTF">2026-07-25T18:17:51Z</dcterms:modified>
</cp:coreProperties>
</file>