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24. Литературное слушание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текст, замечаем героев, настроение и главную мысль.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внимательно слушать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учит понимать речь на слух, удерживать события в памяти и замечать, как голос, паузы и темп помогают передать смысл и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художественный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рассказывает историю, где есть герои, место действия и события, которые происходят одно за другим.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важны не только факты, но и чувства: радость, страх, удивление, грусть и ожидание.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художественный текст похож на маленький фильм, который можно услышать, представить и обсудить.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использует красивые слова, повторы, сравнения и подробности, чтобы картина в воображении стала ярче.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услышать в тексте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героев и понять, о ком идёт речь. Потом важно запомнить, что с ними произошло и где разворачивались события.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ученик различает начало, середину и конец истории. Это помогает не перепутать порядок событий и не потерять главное.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услышать слова, которые передают настроение: весёлое, тревожное, грустное или удивлённое. Они подсказывают, как чувствуют себя герои.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рождается в воображении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из услышанного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у ребёнка возникают образы: дом, лес, дорога, животное или лицо героя. Слово превращается в картинку, и текст запоминается легче.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заметить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позволяет сравнить, что услышано, и что нарисовано. Особое внимание привлекают одежда, выражение лица, предметы в руках и место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0" y="1303509"/>
            <a:ext cx="309938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720" y="3054634"/>
            <a:ext cx="309938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выразительное чтение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чтение подходит для тайны, осторожности или страха. Оно помогает слушателю почувствовать напряжение и сосредоточиться на важной детали.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истории много движения или радостных событий, темп становится быстрее. Тогда чтение звучит живо и увлекает с первых слов.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выделяет важную мысль и даёт время подумать. Иногда именно короткая остановка делает фразу особенно выразительной и понятной.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голоса помогает передать удивление, тревогу или радость. Одна и та же фраза может звучать по-разному и менять смысл.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текстом на уроке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весь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целиком, без перебивания. Так ребёнок сначала получает целую историю, а потом уже разбирает её по частям.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Называем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вспоминаем, кто участвовал в истории и где происходило действие. Это помогает быстрее собрать картину в голове.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Восстанавливаем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определяем, что было сначала, потом и в конце. Порядок событий делает рассказ понятным и не даёт запутаться.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Обсуждаем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говорим о настроении, поступках героев и самом важном эпизоде. Здесь уже появляется вывод о том, чему учит история.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слушания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задаются простые вопросы: кто был героем, где происходило действие, что случилось с самого начала. Такие вопросы помогают быстро вспомнить основу текста.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учитель спрашивает о самом интересном, смешном, грустном или неожиданном моменте. Ребёнок учится не только помнить, но и замечать важные подробности.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обсуждается, почему герой так поступил и чем завершилась история. Это помогает понять смысл произведения, а не просто пересказать его.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настроении героя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щенок у калитки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подпрыгнул, увидел друга и радостно замахал хвостом. Его мордочка стала весёлой, а глаза — блестящими. Такая картинка помогает детям назвать настроение и заметить, как движение и мимика передают чувство.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 и осторожный ёжик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остановился у тёмной тропинки и настороженно прислушался. Он будто стал маленьким и тихим, чтобы не спугнуть неизвестное. Здесь легко показать тревожное настроение, если персонаж смотрит внимательно и двигается медленно.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на лице девочки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увидела на столе огромный яркий цветок и широко раскрыла глаза. Она даже слегка наклонилась вперёд, будто не поверила своему счастью. Такая сцена помогает связать слово «удивительный» с выражением лица и позой.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их причины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помогает, боится или радуется, важно спросить: почему он так поступил? Ответ часто связан с его характером, настроением или ситуацией в истории.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текст показывает, кто добрый, кто честный, кто осторожный, а кто любит хитрить. Поступок становится понятным, если вспомнить, что произошло раньше.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первоклассник учится видеть связь между причиной и действием. Это уже маленький, но очень важный шаг к пониманию героев и их поведения.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идёт понимание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 уроке: от слушания целого текста к короткому пересказу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точный пересказ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6575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текст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внимательно слушает произведение целиком и не спешит отвечать. Так в памяти остаются герои, место действия и общий ход событий.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685033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опоры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выделяются важные слова и короткие подсказки. Они помогают удержать порядок событий и не перепутать, что было сначала, а что позже.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73489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Говорим главное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первоклассник называет героя, место действия и главное событие. Пересказ получается коротким, понятным и не теряет смысл истории.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61964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Подводим итог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ребёнок говорит, чем всё закончилось. Так пересказ становится точным и аккуратным, без лишних подробностей и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иллюстрация к произведению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сверить услышанное с увиденным: узнать героев, место действия и самый важный момент. По лицам, жестам и предметам легче вспомнить, что произошло в истории.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рисунок не совпадает с текстом, это хороший повод проверить себя ещё раз. Такой приём учит замечать детали и не пропускать важные признаки сюжета.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1131" y="1266498"/>
            <a:ext cx="140512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05690" y="1266498"/>
            <a:ext cx="84307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 герои поддерживают друг друга, делятся и помогают в трудный момент. Для первоклассника это простой и понятный вывод.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поступкам героев можно увидеть, почему важно говорить правду и поступать по совести. Такой вывод легко связать с одним ярким эпизодом.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видно, кто не испугался, а кто позаботился о другом. Это помогает понять, что добрый поступок бывает сильнее страха.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слушания ребёнок учится формулировать короткую мысль: чему научила история. Один конкретный эпизод делает этот вывод ясным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хорошего слушателя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не перебивает и дослушивает историю до конца. Он старается понять смысл, а не угадывать ответ раньше времени, как настоящий маленький сыщик.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запоминает имена героев, место действия и главное событие. Эти детали помогают потом быстро ответить на вопрос и не перепутать историю.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по теме и говорит коротко, если вопрос требует короткого ответа. Лишние подробности не помогают, а только мешают уловить главное.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назвать самый интересный момент и объяснить, почему он запомнился. Так ребёнок учится замечать в тексте важное и говорить об этом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отвечать на вопрос по тексту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ответа на уроке литературного слушания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бывают на уроке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путает героев, особенно если их несколько. Тогда полезно ещё раз назвать имя персонажа и вспомнить, что именно он делал в истории.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запоминается смешной или яркий момент, а начало и конец теряются. Повторное слушание помогает восстановить порядок событий без спешки и суеты.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 заметить название произведения или важную подробность. Спокойный темп чтения и короткие подсказки учителя делают понимание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интонация в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картинка с эмоциями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 эмоциями делает это понятнее для первоклассника. Ребёнок легко связывает выражение лица, позу и голос с чувством, которое слышит в 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голос помогает понять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по-разному: радостно, тревожно или удивлённо. Интонация сразу подсказывает отношение героя к событию и помогает уловить настроение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после урока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слушать художественный текст до конца и не терять смысл. Это первый шаг к спокойной и уверенной работе на уроке.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назвать персонажей, вспомнить главное событие и понять, что произошло сначала, потом и в конце. История становится собранной и понятной.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замечает, было ли в истории весело, грустно, тревожно или удивительно. Так он лучше понимает чувства героев и общий тон произведения.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ребёнок умеет коротко ответить на вопрос и вспомнить один важный эпизод. Это помогает переходить к вдумчивому чтению без страха и спешки.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— это первый шаг к чтению с пониманием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учит слышать слово, представлять героя и понимать смысл истории. Для первоклассника это надёжная опора: читать становится легче, а книги —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2026-05-21T16:34:06Z</dcterms:created>
  <dcterms:modified xsi:type="dcterms:W3CDTF">2026-05-21T16:34:06Z</dcterms:modified>
</cp:coreProperties>
</file>