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Яблонька: красивое дерево в стихах, сказках и в саду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украшает сад, радует плодами и живёт в любимых историях.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в литературном чтении: почему она запоминается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легко узнаётся по цветам, листьям и плодам. В стихах и сказках она выглядит доброй, нарядной и щедрой, а ласковое слово делает образ особенно тёплым и близким детям.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яблонька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весной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яблонька покрывается белыми и нежно-розовыми цветками. Они делают дерево особенно красивым и привлекают пчёл, которые помогают будущему урожаю.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ствол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дерево в земле и помогают ему получать влагу. Ствол служит крепкой опорой, по которой к ветвям поднимаются соки и питание.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 на ветках появляются маленькие завязи. Постепенно они растут, наливаются соком и превращаются в знакомые яблоки — сочные и вкусные.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и листья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тянутся в стороны, словно руки, и несут зелёные листья. Листья помогают дереву дышать, ловить солнечный свет и расти сильным.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яблоньки весной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яблонька будто надевает светлое платье из белых и розовых цветов. Дерево сразу становится нарядным и заметным, как будто готовится к празднику.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 дерева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пахнут свежо и мягко. Они привлекают пчёл, а после цветения на их месте начинают расти маленькие плоды, которые потом превратятся в яблоки.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цветки так важны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цветка появляется яблоко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яблоньки от почки до спелого плода.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20675" y="3337555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яблоньке для хорошего роста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Яблоньке нравится светлое место. На солнце она лучше растёт, цветёт и даёт больше плодов, а в тени развивается слабее.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нужен всем растениям, и яблоньке тоже. Он помогает ей дышать и сохранять силы для роста, цветения и созревания плодов.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помогает корням работать и поддерживает рост дерева. Молодой яблоньке особенно важно, чтобы земля не пересыхала в жаркие дни.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Добрая, рыхлая почва даёт корням питание и пространство. Если земля слишком твёрдая и сухая, молодой яблоньке трудно укрепиться и расти.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заботятся о молодой яблоньке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садоводы обрезают сухие веточки, а зимой защищают ствол от мороза и зайцев. Такая забота помогает яблоньке не капризничать и спокойно набирать силы.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Молодую яблоню поливают в жару, рыхлят землю вокруг ствола и убирают сорняки. Так корням легче получать воду и питание, а дерево растёт крепче.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в разные времена года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распускает почки и покрывается цветами. Сад становится светлым и праздничным, а пчёлы спешат к ароматным цветкам.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 растут зелёные листья и маленькие плоды. Яблонька набирает силу, а яблоки постепенно увеличиваются.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становятся спелыми и сочными, листья желтеют и опадают. Это время сбора урожая и самых вкусных яблок.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отдыхает под снегом и копит силы на новый сезон. Кажется, будто яблонька тихо дремлет до весны.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яблока есть кожура, мякоть и семечки. Снаружи плод защищён, внутри прячется сочная часть, а в сердцевине ждут новые семена.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яблоки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бывают красные, жёлтые и зелёные. У каждого сорта свой вид и вкус: одни плоды сладкие, другие кислые, а третьи приятно кисло-сладкие.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отличаются и размером. Есть крупные, которые трудно удержать одной рукой, и маленькие, почти как игрушечные, но тоже очень вкусные.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красота яблоньки рядом с человеком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яблонька радует людей урожаем и даёт вкусные плоды. Когда дерево цветёт и плодоносит, сад кажется особенно живым и щедрым.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яблонька украшает пространство, даёт тень и делает место уютнее. Весной она выглядит нарядно, а осенью становится ещё и очень полезной.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круг жизни яблоньки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наблюдениям за ростом яблони: от семечка до новых семян в плодах.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яблоньке, а кто мешает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 гусеницы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вредители могут портить листья и молодые побеги. Из-за них дерево слабеет, поэтому садоводу важно замечать повреждения и действовать быстро.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труженики переносят пыльцу с цветка на цветок. Без них яблоньке труднее завязать плоды, поэтому насекомые-опылители очень важны для сада.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дерева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 поражают листья, ветви и плоды яблоньки. Чтобы дерево оставалось здоровым, ему нужны уход, чистота в саду и внимательное наблюдение.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человека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Полив, рыхление почвы и удаление сорняков помогают дереву расти крепким. Если яблоньку вовремя защищать, она легче переносит холод, засуху и другие трудности.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яблонька входит в народное слово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имя в сказке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«яблонька» звучит мягко и тепло, как будто дерево само улыбается. В сказке оно легко превращается в добрую героиню, которая стоит у дома, шелестит листьями и ждёт гостей в саду. Такой образ сразу становится близким и понятным детям.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который живёт в песне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загадках яблоня часто появляется как символ уюта, щедрости и доброго дома. Она цветёт, дарит плоды и украшает двор, словно нарядная хозяйка. Поэтому яблонька в народном слове звучит особенно живо и красиво.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жизни детей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удобно взять с собой в школу: оно не крошится, быстро утоляет голод и помогает сделать перекус простым и вкусным.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яблоки едят свежими, добавляют в кашу и запекают. Так обычный фрукт легко превращается в полезное и любимое угощение.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яблок варят компот, делают пюре и варенье. А ещё из них получается ароматная выпечка, которую дети обычно ждут с нетерпением.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часто встречаются в детских книгах и на картинках. Поэтому ребёнок быстро узнаёт их и легко вспоминает вкус и цвет.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 яблоки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созревания плодов до их использования в еде и заготовках.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яблонях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яблонь существует много сортов, и каждый сорт отличается размером, цветом и вкусом плодов. Одни яблоки бывают сладкими, другие — с приятной кислинкой.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яблони обычно дают маленькие и кислые плоды, а садовые сорта могут быть очень урожайными. При хорошем уходе яблоня живёт много лет и продолжает плодоносить.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яблони, которые плодоносят летом, а есть те, что радуют урожаем только осенью. Это помогает саду дольше оставаться живым и разным по настроению.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в стихах и сказках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песнях яблоня помогает увидеть уютный двор, тёплый вечер и спокойное лето. Её ветви будто зовут подойти ближе, а плоды обещают щедрый подарок. Поэтому яблонька так часто становится частью красивого народного образа.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и сладкий урожай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яблонька часто ведёт себя как добрая и трудолюбивая героиня. Она стоит в саду, белеет цветами и потом дарит румяные плоды. Такой образ легко представить, и он сразу создаёт радостное настроение.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героиня летнего сада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за яблонькой в течение года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набухают почки. Потом из них появляются первые листья и бутоны. Дерево словно просыпается после зимнего сна.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 можно увидеть маленькие зелёные яблоки. Листьев много, и крона даёт приятную тень.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становятся спелыми, а листья желтеют и опадают. Яблонька готовится к зимнему отдыху.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Раскрываются белые и нежно-розовые цветки. В это время яблонька особенно нарядная и заметная в саду.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яблонька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учит терпению: сначала появляются почки и цветы, а плоды созревают только потом. Хорошие результаты не приходят сразу, и это полезный урок для каждого ребёнка.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внимательности, потому что за деревом нужно наблюдать, поливать его и замечать изменения по сезонам. Тогда видно, как природа живёт и растёт.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напоминает о бережном отношении к природе. Если заботиться о деревьях, они дольше будут радовать людей цветами, тенью и вкусными яблоками.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яблонька запоминается особенно хорошо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Яблонька — красивое и полезное дерево, которое радует цветами, тенью и яблоками. А ещё она помогает увидеть, как природа и доброе слово могут быть очень близки.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2026-05-24T02:18:57Z</dcterms:created>
  <dcterms:modified xsi:type="dcterms:W3CDTF">2026-05-24T02:18:57Z</dcterms:modified>
</cp:coreProperties>
</file>