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на … и меньше на …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числа: прибавлять, вычитать и находить разницу.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задания встречаются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бывают в учебнике, в устном счёте и в коротких задачах. Считаем карандаши, яблоки, кубики, машинки и даже шаги — всё знакомо и понятно.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«больше на 3»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число больше другого на 3, значит к меньшему числу прибавили 3. Так удобно сравнивать предметы, которые можно пересчитать по одному.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4 больше, чем 1, на 3, потому что 1 + 3 = 4. Разница между числами здесь тоже равна 3.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работает и на числовом луче: от одного числа до другого можно сделать три шага. Шаги любят порядок и не путаются.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«меньше на 4»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меньше другого на 4, значит от большего числа вычли 4. Например, 6 меньше, чем 10, на 4. Всё честно и без волшебства.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нарисовать две группы предметов: 10 и 6. Тогда сразу видно, что во второй группе не хватает 4 предметов.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задаче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«Больше на»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подсказывают сложение. К меньшему числу прибавляют нужное количество, и получается большее число.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«Меньше на»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обычно нужно вычитание. От большего числа убирают указанное количество, чтобы узнать меньшее.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«Стало», «осталось», «прибавили»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понять, что произошло с числом. В короткой задаче они почти всегда стоят рядом с нужным числом.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сравнение
</a:t>
            </a:r>
            <a:endParaRPr lang="en-US" sz="290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выбрать верный способ без лишних догадок.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 числовом луче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луче числа стоят по порядку. Сначала находим, где находятся оба числа, чтобы не перепрыгнуть через нужный ответ.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шаги между числами. От 5 до 8 — три шага, значит разница между ними равна 3.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видно, на сколько одно число больше или меньше другого. Луч помогает считать аккуратно, как по ступенькам.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про карандаши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7 карандашей, а у Пети на 2 карандаша больше. Значит, у Пети 9 карандашей, потому что 7 + 2 = 9.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удобно показать две стопки карандашей: у Маши 7, а у Пети те же 7 и ещё 2 сверху. Так прибавление видно сразу, почти как в игре.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про яблоки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тарелке лежит 10 яблок, а в корзинке на 3 яблока меньше. Сначала нужно понять, где яблок больше, а где меньше.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корзинке будет 7 яблок, потому что 10 − 3 = 7. Здесь важно взять именно разницу, а не просто пересчитать всё заново.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не путаться в действиях. Если предметов стало меньше, значит подойдёт вычитание, а не сложение.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выборе действия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всё условие до конца. Если сразу считать по первому числу, можно выбрать не то действие и получить смешной ответ.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 «на 2 больше», число должно увеличиться. Обычно здесь помогает сложение, потому что к известному числу что-то добавляют.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 «на 2 меньше», число должно уменьшиться. В этом случае нужно вычитание, потому что часть предметов убрали или не досчитали.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проверить себя: стало больше — прибавляем, стало меньше — вычитаем. Такой короткий тест спасает от ошибок, даже если задача хитрит.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коробки мячей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коробке лежат 9 мячей, а в другой — на 3 мяча меньше. Если выложить мячи в два ряда, сразу видно, что во втором ряду не хватает трёх штук. Значит, там 6 мячей, и разницу легко проверить глазами.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значки в двух рядах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два ряда одинаковых значков: в первом ряду 9, во втором — 6. Короткий нижний ряд словно «не дотянул» до длинного на 3 значка. Такой способ помогает ребёнку сравнивать не только числа, но и сами группы.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длине ряда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стоят в линию, сравнение становится наглядным. Один ряд длиннее, другой короче, и между ними хорошо заметна разница. Для младших школьников это удобный мостик от счёта предметов к пониманию, на сколько одно количество отличается от другого.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групп предметов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«было», «стало», «на сколько»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«было» показывает, сколько предметов или чисел было сначала. Это отправная точка задачи, от которой начинается счёт и сравнение.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«стало» говорит о результате после изменения. Оно помогает понять, прибавили что-то или, наоборот, убрали часть предметов.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«на сколько» спрашивают о разнице между двумя числами. Здесь нужно не угадывать, а точно сравнить количество и найти изменение.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действие в задаче
</a:t>
            </a:r>
            <a:endParaRPr lang="en-US" sz="300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действия по ключевым словам и вопросу задачи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этого числа детям проще считать по одному, сравнивать группы предметов и видеть разницу без лишней сложности.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 для 2 класса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удобная граница для первых задач на сложение и вычитание.
</a:t>
            </a:r>
            <a:endParaRPr lang="en-US" sz="23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про кубики и игрушки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из кубиков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Вани было 6 кубиков, а потом он добавил ещё 2. Башня стала выше, потому что вместе получилось 8 кубиков. На рисунке легко показать, как к первой группе приставили ещё два кубика сверху или рядом.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Машинка и новые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лежали игрушечные машинки, и к ним положили ещё несколько одинаковых деталей. Ребёнок может сосчитать сначала старую группу, а потом прибавить новые предметы. Так действие сложения становится почти видимым, а не только записанным в тетради.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Зверята 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сидели 6 маленьких зверят, и ещё 2 пришли к ним в гости. Теперь их стало 8, потому что новая группа просто присоединилась к прежней. Такой сюжет хорошо помогает считать предметы глазами и не терять их по пути.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задача решалась сложением, попробуй проверить её вычитанием. Тогда сразу видно, верно ли получился ответ и не потерялось ли число.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было вычитание, для проверки удобно сложить обратно. Так можно убедиться, что начальное количество действительно вернулось на место.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 + 2 = 10, а 10 − 2 = 8. Такая проверка помогает заметить случайную ошибку ещё до сдачи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«на 3 больше» и «на 3 меньше»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3 больше»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к меньшему количеству добавили три предмета. Смотрим не только на числа, но и на то, какая группа стала длиннее.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разницу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всегда подсказывают, что нужно сравнить две величины. Ответ показывает именно разницу, а не просто отдельные предметы.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3 меньше»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от большего количества убрали три предмета. Важно увидеть, что новая группа стала короче ровно на одно и то же число.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Прибавка или убавка всегда равна одному и тому же числу. Это помогает быстро понять, как изменилось количество и какое действие выбрать.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Пети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прошёл 5 шагов и остановился у скамейки. Учитель попросил сравнить его путь с путём сестры. Если у сестры на 2 шага больше, то к пяти нужно прибавить ещё два шага и получить 7.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дорожке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дорожке можно нарисовать следы или маленькие кружки, чтобы шаги было легко считать. Тогда видно, как к первым пяти следам добавляются ещё два. Такой рисунок делает прибавление простым и очень понятным для детей.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счёт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задачи хорошо связывают математику с движением. Ребёнок видит, что число растёт не только в записи, но и в реальной истории про шаги. Это помогает запомнить правило: если больше на 2, значит, прибавили 2.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 про шаги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«больше на» подсказывает сложение: к меньшему числу нужно добавить указанное количество и получить новый, более крупный результат.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спрашивают «на сколько отличаются», ищут разницу между числами. Сравнивают, сколько шагов, предметов или единиц отделяет одно число от другого.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«меньше на» подсказывает вычитание: от большего числа нужно убрать нужное количество и найти меньшее значение.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читают условие до конца, а потом ищут ключевые слова. Так действие выбирается быстро и без лишних догадок.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ясно: «больше на» означает прибавить, а «меньше на» — вычесть. Если внимательно читать условие, сравнивать числа становится просто, а задачи решаются почти как маленькая игра.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2026-05-20T16:01:44Z</dcterms:created>
  <dcterms:modified xsi:type="dcterms:W3CDTF">2026-05-20T16:01:44Z</dcterms:modified>
</cp:coreProperties>
</file>