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Западно-Сибирский район: природа, ресурсы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экономический район России и ключевая сырьевая база: ресурсы, города, транспорт и экология.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Западно-Сибирский район тянется с севера на юг — от арктических побережий Карского моря до степей Алтая. Поэтому природа и хозяйство меняются: север осваивать трудно, юг густо заселён и развит.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«задаёт» различия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Западной Сибири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тундра и лесотундра: короткое лето и холод не дают формироваться густым лесам. Люди селятся реже, а хозяйство ориентируется на добычу и обслуживание.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 югу сменяется тайга — самая широкая лесная зона региона. В ней больше тепла и влаги, поэтому растут леса, а вдоль рек и дорог активнее ведутся перевозки и промыслы.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появляются лесостепь и степь: природные условия становятся более благоприятными для земледелия. Здесь легче выращивать зерновые и кормовые культуры, а населённые пункты встречаются чаще.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района широко распространены болота и многолетняя мерзлота на севере. Эти особенности влияют на строительство, дороги и выбор видов хозяйственной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Иртыш — главные реки района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— одна из крупнейших рек России и мира, а Иртыш является её главным притоком. Они связывают территории, помогая доставлять грузы туда, куда трудно добраться по суше.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реки разливаются, зимой начинается ледостав, а навигация длится недолго. Поэтому жизнь людей и работа транспорта сильно зависят от сезона и состояния воды.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с севера на юг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на юге и чем длиннее период с положительными температурами, тем устойчивее сельское хозяйство и плотнее расселение.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Климатовый градиент объясняет, почему север чаще связан с добычей, а сельское хозяйство и города тяготеют к южным районам.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схема по материалам школьного курса географии; точные числовые значения в задании не указаны.
</a:t>
            </a:r>
            <a:endParaRPr lang="en-US" sz="10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44981"/>
            <a:ext cx="4166100" cy="23219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хозяйственные функции
</a:t>
            </a:r>
            <a:endParaRPr lang="en-US" sz="2661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Западной Сибири специализируются: одни сильны в науке и транспорте, другие — в промышленности и добыче.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городов показывает разделение ролей: юг и центр больше ориентированы на индустрию и услуги, а районы нефтедобычи формируют отдельные центры.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школьного курса географии (точные значения населения в задании не приведены).
</a:t>
            </a:r>
            <a:endParaRPr lang="en-US" sz="11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19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 в районе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полоса и крупные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 южной части района и в городах. Здесь комфортнее климат, проще строить инфраструктуру, а рабочие места связаны с промышленностью и услугами.
</a:t>
            </a:r>
            <a:endParaRPr lang="en-US" sz="117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заселение севера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заселён очень редко: мешают суровый климат, болота и многолетняя мерзлота. Кроме того, строительство и доставка материалов обходятся дорого, поэтому поселений немного.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Вахтовая организация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нефтегазовых местах распространены вахтовые посёлки. Люди работают временно и приезжают на смены, а затем возвращаются домой, что помогает осваивать удалённые территории.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выше всего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плотность населения наблюдается в Новосибирской и Омской областях, а также в Алтайском крае. Эти территории лучше подходят для жизни и хозяйства.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хозяйство Западной Сибири
</a:t>
            </a:r>
            <a:endParaRPr lang="en-US" sz="277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развития: от освоения юга до формирования сырьевой и транспортной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как основа экономики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даёт значительную часть российской добычи нефти и природного газа. Главные районы находятся в Ханты-Мансийском и Ямало-Ненецком автономных округах.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расположены крупнейшие месторождения, включая Самотлорское, Приобское, Уренгойское и Ямбургское. Сырьё поступает на транспортировку и дальнейшую переработку.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комплекс поддерживает экспорт, пополнение бюджета и рабочие места для специалистов. Благодаря ему развиваются и связанные отрасли: транспорт и промышленность.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Западной Сибири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сильнее представлены в аграрной сфере и пищевой промышленности, а также в услугах для населения и бизнеса.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формирует основу экономики района; остальные отрасли дополняют добычу и обеспечивают перевозки, производство и потребности юга.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круговая диаграмма по школьным материалам; точные проценты в задании не указаны.
</a:t>
            </a:r>
            <a:endParaRPr lang="en-US" sz="12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— уголь и металлургия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 и карьеры Кузбасса: добыча каменного угля
</a:t>
            </a:r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Кемеровская область, или Кузбасс, — главный угольный район России. Каменный уголь добывают и открытым способом, и шахтным — выбор зависит от строения месторождений. Добыча обеспечивает топливом промышленность страны и служит сырьём для металлургии.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Новокузнецк: когда уголь превращается в металл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Новокузнецке угольная специализация особенно заметна: здесь работают предприятия черной металлургии и крупные обогатительные фабрики. Уголь проходит подготовку и становится основой для производства металла. Поэтому город часто воспринимают как символ индустриального юга Западной Сибири.
</a:t>
            </a:r>
            <a:endParaRPr lang="en-US" sz="8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74788"/>
            <a:ext cx="4392900" cy="326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южной части района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части Западно-Сибирского района сельское хозяйство опирается на более теплый климат и более длинный вегетационный период, что позволяет выращивать зерновые и овощи и держать животноводческие отрасли.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сезон сильнее всего влияет на растениеводство, а животноводство развивается там, где есть кормовая база и относительно удобные условия содержания.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географии России; обобщение по специализации сельского хозяйства юга Западной Сибири.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района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дорога: ось Транссиба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формирует крупную транспортную ось, связывая города юга и промышленность Западной Сибири. По ней идут грузы между центральными районами страны и территориями Сибири.
</a:t>
            </a:r>
            <a:endParaRPr lang="en-US" sz="1062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Автодороги: обслуживание южных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 дополняют железную дорогу и обеспечивают перевозки внутри южной зоны. Здесь транспортная сеть более густая и разнообразная, чем на севере.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маршруты: северный завоз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Иртыш играют особую роль: по рекам доставляют грузы в труднодоступные северные районы. Это важно при дефиците дорог в районах с суровыми природными условиями.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Трубопроводы: от месторождений к переработке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связывают районы добычи нефти и газа с перерабатывающими центрами и потребителями в других частях России. Они обеспечивают стабильность поставок сырья.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частями района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связана не только с ресурсами, но и с тем, насколько территория пригодна для строительства дорог и ведения хозяйства.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неоднородна: каждый регион имеет свой «профиль» и формирует вклад в экономику страны по-разному.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школьных учебников по географии России; схемы специализации частей района (без конкретных долей).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района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разливы нефти и аварии на трубопроводах, особенно на севере. Загрязнение распространяется по водным путям и почвам, а восстановление природы после таких случаев идет медленно.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промышленных городах Кузбасса и других центрах ухудшается качество воздуха из‑за выбросов предприятий и транспорта. Это влияет на здоровье жителей и повышает нагрузку на окружающую среду.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страдают болота, тундра и леса: лесные пожары разрушают растительный покров, а таяние многолетней мерзлоты меняет почвы и условия для жизни природы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месторождения к потребителю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движения нефти и газа: добыча → подготовка → транспорт → переработка → рынок.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 Томск как научные центры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 Томск выделяются развитой системой высшего образования и активными научными исследованиями. Большую роль сыграл Новосибирский Академгородок, который стал одним из заметных центров российской науки.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Томские университеты опираются на сильные традиции в инженерных, естественно-научных и гуманитарных направлениях. Здесь развиваются физика, химия, геология, биология, информационные технологии и медицина.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освоения района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дают экономический «толчок», но природные условия задают высокую цену инфраструктуры и требуют особых решений для строительства и эксплуатации.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возможностей и ограничений означает, что развитие района зависит от баланса экономики, логистики и экологии.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сравнение; количественные доли не приводятся (качественная диаграмма для сопоставления).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Западной Сибири для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Западно-Сибирский район обеспечивает страну энергоресурсами и поддерживает экспорт. Здесь сосредоточены крупные добывающие предприятия, которые обеспечивают топливом промышленность и транспорт.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важен как логистическая система: действуют транспортные узлы и маршруты, связывающие производство и потребление. Прежде всего это влияет на стабильность поставок сырья по стране.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и перерабатывающие производства дополняют ресурсную роль района. Южные города дают кадры, развивают образование и поддерживают научные направления, связанные с промышленностью и сельским хозяйством.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соединяет северные месторождения, промышленный Кузбасс и аграрный юг в единую хозяйственную систему. Благодаря этому разные отрасли работают вместе, а не по отдельности.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ресурсы, транспорт и наука в одной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Западно-Сибирский район объединяет мощные природные ресурсы, крупные города, транспортные направления и разнообразные природные зоны. Его развитие определяется глубиной переработки, совершенствованием связей и снижением экологических рисков.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2026-05-11T22:36:16Z</dcterms:created>
  <dcterms:modified xsi:type="dcterms:W3CDTF">2026-05-11T22:36:16Z</dcterms:modified>
</cp:coreProperties>
</file>