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тригонометрии: углы, стороны и вычисления в геометрии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связывает углы, стороны и точные вычисления.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тригонометрия нужна в 9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учит точно работать с прямоугольными треугольниками. Она появилась из практических задач астрономии, а сегодня помогает в строительстве, навигации, картографии, физике и компьютерной графике.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как основа тригонометрии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есть гипотенуза, два катета и один прямой угол. Именно эта простая фигура становится отправной точкой для всех основных тригонометрических отношений.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угла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выбрать один острый угол, то один катет окажется противолежащим, а другой — прилежащим. Их названия зависят только от положения относительно выбранного угла.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функций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треугольника позволяет определить, как связаны между собой угол и длина стороны. Так появляются синус, косинус, тангенс и котангенс.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эти соотношения, можно находить неизвестные длины и углы без полного измерения фигуры. Поэтому тригонометрия особенно полезна в геометрических задачах.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0325" y="2043977"/>
            <a:ext cx="4936800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тригонометрические отношения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каждая функция связывает стороны прямоугольного треугольника.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отношения описывают одни и те же стороны, но под разным углом зрения.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тригонометрических функций в прямоугольном треугольнике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показывает, какую часть гипотенузы составляет противолежащий катет. Для некоторых углов его значение легко запомнить и быстро использовать в задачах.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синуса для углов 30°, 45° и 60°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значение имеет sin 30° и его удобно помнить без калькулятора.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Косинус: отношение прилежащего катета к гипотенузе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косинус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показывает, насколько велика сторона, прилежащая к выбранному углу, по сравнению с гипотенузой. Для острых углов его значение всегда находится между 0 и 1.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синусом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того же угла синус и косинус как бы дополняют друг друга: если один увеличивается, другой уменьшается. Это удобно при проверке ответов.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часто упрощают известные значения: cos 0° = 1, cos 30° = √3/2, cos 45° = √2/2 и cos 60° = 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особенно полезен, когда нужно найти сторону, расположенную рядом с углом, или понять, насколько линия отклоняется от горизонтали.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отношения удобно сравнивать на одних и тех же углах. По таблице легко заметить симметрию значений и переход от одного к другому.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растёт от 0° к 90°, а косинус убывает; это отражает их взаимодополняемость.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sin и cos для основных углов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тригонометрических функций для углов 0°, 30°, 45°, 60°, 90°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593" y="1716712"/>
            <a:ext cx="284438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38900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угла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показывает отношение противолежащего катета к прилежащему. Он полезен, когда в задаче известны оба катета или нужно определить наклон линии.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угла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 — это обратное отношение: прилежащий катет делят на противолежащий. Эта функция помогает описывать ту же фигуру с другой стороны.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прямоугольном треугольнике даны два катета, тангенс и котангенс позволяют быстро связать их без лишних построений и измерений.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прямоугольном треугольнике катеты равны, поэтому tg 45° = 1. Это наглядно показывает, что отношение может быть очень простым.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котангенс: отношения катетов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окружности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38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имеет радиус 1 и центр в начале координат. Любая точка на ней описывается парой чисел, которые показывают её положение на плоскости. Такое представление удобно, потому что связывает геометрию с координатами и делает движение по окружности наглядным.
</a:t>
            </a:r>
            <a:endParaRPr lang="en-US" sz="92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как ответ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α координаты точки записываются как (cos α, sin α). Это значит, что косинус отвечает за горизонтальное положение, а синус — за вертикальное. Благодаря этому тригонометрия работает не только с треугольниками, но и с точками на координатной сетке.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помогает рассматривать не только острые, но и тупые углы. Она делает тригонометрию более общей и удобной для дальнейшего изучения функций, графиков и периодических процессов.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координаты точки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неизвестную сторону в прямоугольном треугольнике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тригонометрической функции по известным элементам треугольника.
</a:t>
            </a:r>
            <a:endParaRPr lang="en-US" sz="22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26901"/>
            <a:ext cx="699041" cy="6213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856" y="1886970"/>
            <a:ext cx="613577" cy="701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1860" y="1886970"/>
            <a:ext cx="701231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знать на уроке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тождество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sin²α + cos²α = 1 связывает синус и косинус одного угла. Она показывает, что значения этих функций не выбираются случайно и помогают проверять правильность вычислений.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тангенсу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синус и косинус, тангенс можно найти по формуле tg α = sin α / cos α. Это удобно, когда нужно быстро получить отношение двух катетов.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как обратное отношение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выражается формулой ctg α = cos α / sin α. Он полезен в задачах, где удобнее работать не с противолежащим, а с прилежащим катетом и наоборот.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знать на уроке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часто используемых углов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тригонометрических функций для основных углов помогают решать задачи без калькулятора и быстро проверять вычисления.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угла от 0° до 90° синус растёт, а косинус убывает. Тангенс быстро увеличивается и при 90° не определён.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значения тригонометрических функций для основных углов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синуса и косинуса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Стартовые точки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sin x начинается с нуля, а график y = cos x — с единицы. Уже по первой точке видно, что функции смещены относительно друг друга.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Волнообразная форма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кривые плавно поднимаются и опускаются, поэтому их графики выглядят как волны. Такой вид помогает описывать повторяющиеся процессы в природе и технике.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повторения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360° или 2π значения функций снова повторяются. Это означает, что синус и косинус имеют период и одинаковые участки графика сменяют друг друга.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изменением угла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увеличивается от 0° до 90°, синус возрастает, а косинус убывает. На графике это видно по направлению движения кривых в противоположные стороны.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в задачах на высоты и расстояния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дерево, не забираясь на него
</a:t>
            </a:r>
            <a:pPr algn="ctr" indent="0" marL="0">
              <a:lnSpc>
                <a:spcPct val="90000"/>
              </a:lnSpc>
              <a:buNone/>
            </a:pPr>
            <a:r>
              <a:rPr lang="en-US" sz="40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расстояние до дерева и угол подъёма взгляда, можно вычислить его высоту. Такой приём часто используют там, где прямое измерение неудобно или небезопасно. Он особенно полезен в геодезии и школьных задачах.
</a:t>
            </a:r>
            <a:endParaRPr lang="en-US" sz="967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7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реки по одному берегу
</a:t>
            </a:r>
            <a:pPr algn="ctr" indent="0" marL="0">
              <a:lnSpc>
                <a:spcPct val="90000"/>
              </a:lnSpc>
              <a:buNone/>
            </a:pPr>
            <a:r>
              <a:rPr lang="en-US" sz="40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перейти реку невозможно, измеряют угол и отрезок на берегу, а затем находят расстояние до противоположной точки. Тригонометрия позволяет получить результат без переправы. Этот способ лежит в основе многих полевых измерений.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крыши и лестницы
</a:t>
            </a:r>
            <a:pPr algn="ctr" indent="0" marL="0">
              <a:lnSpc>
                <a:spcPct val="90000"/>
              </a:lnSpc>
              <a:buNone/>
            </a:pPr>
            <a:r>
              <a:rPr lang="en-US" sz="40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Строителю важно знать угол наклона крыши или длину лестницы при заданной высоте. Здесь тригонометрия помогает связать размеры деталей с безопасной формой конструкции. Поэтому она нужна не только на уроке, но и в реальной работе.
</a:t>
            </a:r>
            <a:endParaRPr lang="en-US" sz="9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тригонометрия помогает решать не только учебные задачи, но и практические измерения, расчёты движения и построение изображений.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сферы, где нужно работать с углами, расстояниями и колебаниями. Это делает тригонометрию универсальным инструментом для точных вычислений.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элементы тригонометрии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иллюстрация; числовые доли условны и подобраны для наглядного сравнения сфер применения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тригонометрией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катеты
</a:t>
            </a:r>
            <a:pPr algn="l" indent="0" marL="0">
              <a:lnSpc>
                <a:spcPct val="90000"/>
              </a:lnSpc>
              <a:buNone/>
            </a:pPr>
            <a:r>
              <a:rPr lang="en-US" sz="37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не различает противолежащий и прилежащий катет. Из-за этого выбирается неверная формула, хотя исходные данные в задаче были записаны правильно.
</a:t>
            </a:r>
            <a:endParaRPr lang="en-US" sz="1033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функцию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вместо синуса использовать косинус или тангенс, ответ получится неверным. Перед вычислением нужно определить, какие стороны или угол известны и что требуется найти.
</a:t>
            </a:r>
            <a:endParaRPr lang="en-US" sz="1019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исключения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90° не существует, потому что в знаменателе получается ноль. Этот случай важно помнить отдельно, иначе в ответе появится ошибка при делении.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 измерения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и радианы нельзя подставлять в формулы как одинаковые величины. Перед решением задачи нужно проверить, в какой системе записан угол.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Округляют слишком рано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округлить число до нескольких знаков слишком рано, ответ может заметно измениться. Лучше сохранять точное значение до конца и только потом выполнять округление.
</a:t>
            </a:r>
            <a:endParaRPr lang="en-US" sz="10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тригонометрическую функцию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функции по известным элементам прямоугольного треугольника
</a:t>
            </a:r>
            <a:endParaRPr lang="en-US" sz="24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тригонометрия важна для науки и технологий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тригонометрия важна для науки и технологий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колебания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удобно описывают звук, свет и другие периодические процессы. Поэтому тригонометрия помогает изучать колебания, частоту и изменение сигналов во 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технике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расчёте траекторий, поворотов и углов наклона инженеры используют тригонометрические зависимости. Они позволяют заранее определить положение деталей и движение объектов.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3D-моделях тригонометрия помогает задавать повороты, координаты и анимацию. Благодаря этим формулам объекты на экране выглядят объёмными и движутся плавно.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астрономия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определения направления, расстояния и положения небесных объектов нужны точные угловые вычисления. Тригонометрия делает такие расчёты удобными и надёжными.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819" y="2043977"/>
            <a:ext cx="4289812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тригонометрии и их роль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каждый элемент помогает решать разные типы задач: от нахождения сторон до проверки формул и координат.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тригонометрии работают вместе: одни задают отношения сторон, другие связывают углы с координатами, третьи помогают контролировать правильность ответа.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и формулы школьной тригонометрии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Тригонометрия: точный язык углов и расстояний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помогает переводить геометрическую задачу на язык формул. Она связывает стороны, углы и координаты, а значит, делает вычисления точными и понятными.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2026-06-03T12:42:38Z</dcterms:created>
  <dcterms:modified xsi:type="dcterms:W3CDTF">2026-06-03T12:42:38Z</dcterms:modified>
</cp:coreProperties>
</file>