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жизни, прожитой ярко, осознанно и по-настоящему.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«О, я хочу безумно жить…»: стихотворение Н. А. Заболоцкого о цене жизни и внутренней свободе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Заболоцкий: поэзия между эпохой и вечными вопросами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пришёл в литературу как участник ОБЭРИУ, а затем создал зрелую философскую лирику. В его стихах конкретная деталь всегда ведёт к размышлению о человеке, природе, времени и нравственном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стихотворения в творчестве поэта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поэтический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начинает как автор, тяготеющий к эксперименту и необычной образности, что позже становится основой его точного и напряжённого поэтического языка.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философская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творчестве поэта усиливаются мотивы внутреннего труда, ответственности и духовной собранности; на первый план выходит не событие, а состояние души.
</a:t>
            </a:r>
            <a:endParaRPr lang="en-US" sz="884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итог размышлений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«О, я хочу безумно жить…» продолжает важную для Заболоцкого линию: человек должен сохранять связь с миром, ценить каждый день и не уступать времени духовно.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исповедальность, энергия, стремление к полноте жизни
</a:t>
            </a:r>
            <a:endParaRPr lang="en-US" sz="2194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его признание звучит доверительно и лично. В его интонации соединяются восторг перед жизнью, тревога и внутренняя решимость не существовать формально.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образ человека, который чувствует хрупкость судьбы, но не отступает: он выбирает эмоциональную щедрость, самоотдачу и открытость миру, а не равнодушие и привычку.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здесь понимается как активное и духовно наполненное бытие, в котором важны чувство, мысль и способность откликаться на мир.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противопоставляет внутреннюю полноту пустоте, когда человек живёт по инерции и не замечает ни себя, ни окружающую красоту.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 текста — не покой и удобство, а живое участие в происходящем, требующее смелости, внимания и душевной энергии.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жизни превращает личное переживание в нравственный выбор: прожить достойно значит не утратить внутреннюю свободу.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жизни как высшей ценности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поддерживают философский смысл текста и создают его внутреннее напряжение.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доминанты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полноте бытия; остальные мотивы раскрывают, почему эта полнота особенно ценна.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стихотворения Н. А. Заболоцкого «О, я хочу безумно жить…»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природы и образ одушевлённого мира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образы делают мир ясным и живым, подчеркивая радость восприятия и открытость героя навстречу красоте.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природе соотносится с внутренним подъёмом человека: жизнь мыслится как непрерывное обновление, а не как застой.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роста и расцвета усиливают ощущение естественной полноты бытия, где человек включён в общий ритм живого мира.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природа напоминает о переменчивости существования: красота особенно ощутима именно потому, что всё в мире непрочно.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становится особенно ценным, когда человек осознаёт конечность жизни.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художественного смысла стихотворения Н. А. Заболоцкого «О, я хочу безумно жить…»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человеческая жизнь задаёт предел, внутри которого каждое чувство и поступок приобретают особую значимость.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мотивы текста раскрывают его философскую идею.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 и их смысл
</a:t>
            </a:r>
            <a:endParaRPr lang="en-US" sz="289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на одну мысль: жить нужно осознанно, активно и духовно ответственно.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стихотворения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движение лирической мысли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импульс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сильного эмоционального признания: герой не просто существует, а страстно утверждает своё право на полную жизнь.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постепенно перерастает в размышление о человеке, мире и том, что делает существование подлинным, а не формальным.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Соприкосновение с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мотив быстротечности: осознание конечности усиливает напряжение и придаёт каждому слову нравственную весомость.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позицию героя: жить следует осмысленно, достойно и без внутренней пассивности, превращая чувство в жизненный принцип.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чувства к философскому выводу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мысли в стихотворении Н. А. Заболоцкого «О, я хочу безумно жить…»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эпитеты создают образ жизни как насыщенного, напряжённого и прекрасного процесса, а антитеза подчёркивает разницу между внутренней полнотой и духовной пустотой.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средства: тропы и синтаксис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«безумно» усиливает эмоциональный градус высказывания: оно не разрушает смысл, а показывает предельную силу стремления жить без равнодушия и самообмана.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повторы и перечисления придают речи подъём и внутренний ритм, благодаря чему философская мысль звучит не отвлечённо, а лично и убедительно.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ритм и интонация стихотворения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как движение вперед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нарастающий импульс: мысль не стоит на месте, а словно движется к свету. Благодаря повторам и интонационным переломам речь звучит живо, как внутренний монолог человека, который не соглашается с пассивностью и ищет полноту существования.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восторга к размышлению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доминирует приподнятое, почти исповедальное звучание, но затем оно становится спокойнее и глубже. Такой переход помогает почувствовать, что сильное чувство не исчезает, а превращается в зрелое раздумье о времени, ответственности и достоинстве.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визуализации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Интонационный рисунок можно представить как волну или световой импульс: сначала резкий подъём, затем мягкое расширение и сосредоточение. Этот образ точно передаёт эмоциональную динамику текста, в котором энергия переживания соединяется с философской ясностью.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«безумно» в названии и первой строке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задаёт тон всему стихотворению: герой выбирает не спокойное существование, а смелое, ответственное и честное отношение к каждому прожитому дню и переживанию.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контексте «безумно» означает не хаос, а предельную интенсивность чувства: желание жить не вполсилы, а с полной отдачей, без внутренней инерции и равнодушия.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превращает эмоциональный импульс в нравственную позицию: жить нужно не формально, а свободно, осмысленно и в согласии с собой и миром.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2035" y="2209826"/>
            <a:ext cx="180188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биографией и эпохой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Заболоцкого придала его лирике особую внутреннюю собранность. Опыт испытаний сделал тему достоинства и духовной стойкости не отвлечённой, а выстраданной.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на фоне напряжённой эпохи, когда ценность внутренней свободы ощущалась особенно остро. Поэтому призыв к полноте жизни воспринимается как ответ на давление времени.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поэзия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зрелом творчестве поэта философская мысль соединяется с точностью образа. Здесь это проявляется особенно ясно: личное переживание становится обобщением о человеке и его выборе.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нравственный смысл текста связан с верностью себе. В сложных обстоятельствах именно это качество помогает не утратить человечность, внутреннюю свободу и уважение к жизни.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сменяют друг друга естественно: эмоциональный подъём постепенно переходит в сосредоточенное размышление, не разрушая цельности лирического высказывания.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Интонационный строй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восторженной и исповедальной интонаций подчёркивает личный характер речи; философская и тревожная добавляют глубину и внутреннее напряжение.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Н. А. Заболоцкого «О, я хочу безумно жить…»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обсудить вопрос самоопределения: как понять, ради чего жить, что считать настоящей ценностью и почему нельзя ограничиваться внешним успехом или удобством.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зрелость личности связана не с возрастом, а с умением осмысленно относиться к времени, поступкам и собственной ответственности перед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красоту повседневного мира и не терять чувствительность, когда жизнь становится привычной, суетной или перегруженной внешними задачами.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 важный разговор о внутренней свободе: можно оставаться цельным человеком, если не отказываться от совести, мысли и способности к вдохновению.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старшеклассников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образов помогает увидеть смысловую структуру текста и его эмоциональное воздействие.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символическое значение
</a:t>
            </a:r>
            <a:endParaRPr lang="en-US" sz="2487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выстраиваются от непосредственного переживания к философскому обобщению: жизнь и природа утверждают красоту, а время и слово задают нравственную перспективу.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А. Заболоцкого «О, я хочу безумно жить…»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тезисы для анализа на уроке литературы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— утверждение ценности жизни, прожитой не формально, а полно, ответственно и эмоционально насыщенно, с сохранением внутренней свободы.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мотивы текста — радость бытия, ощущение конечности времени и вера в силу слова, которое помогает человеку удержать смысл и не поддаться забвению.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исповедальность, философское размышление и выразительную интонацию, поэтому остаётся значимым примером лирики XX века и точкой для глубокого обсуждения.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Заболоцкого убеждает: жизнелюбие — это не настроение, а нравственный выбор, требующий внутренней свободы, внимания к миру и ответственности за каждое мгновение.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выбор полноты и достоинства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2026-05-23T16:22:18Z</dcterms:created>
  <dcterms:modified xsi:type="dcterms:W3CDTF">2026-05-23T16:22:18Z</dcterms:modified>
</cp:coreProperties>
</file>