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1700" y="2793575"/>
            <a:ext cx="3998400" cy="203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и духовная музыка раскрывают душу России через голос, память и традицию.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606975"/>
            <a:ext cx="5081700" cy="17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русской народной и духовной музыки
</a:t>
            </a:r>
            <a:endParaRPr lang="en-US" sz="447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образ создают мелодия, ритм, тембр, темп и лад. В народной и духовной музыке они по-разному передают жизнь, веру, природу и чувства человека.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рождает образы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отражают повседневную жизнь, труд, семейные события и народные праздники. Через них слышны радость, печаль, надежда и память о прошлом.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часто возникают образы дороги, родной земли, реки, зимы и весны. Эти картины помогают почувствовать связь человека с природой и домом.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место занимают темы материнской любви, дружбы, удали и разлуки. Так народная музыка показывает не только события, но и внутренний мир людей.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народная музыка и её темы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Музыкальное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картины обычно поддерживаются протяжной мелодией, плавным движением и мягким напевом. Благодаря этому музыка звучит широко, спокойно и очень выразительно.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символы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Берёза, поле, река и лес часто становятся главными образами народной песни. Они вызывают чувство простора, красоты и любви к родной земле.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природы в народной песне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6573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Будни и работа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о труде звучат размеренно и спокойно. Повторы помогают передать ритм работы и ощущение согласованности людей.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154175" y="2322175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Обряды и праздники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обрядами связаны Масленица, свадьба, колядование и весенние гулянья. Здесь музыка становится более подвижной, весёлой и нарядной.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02150" y="29910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настроение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трудовых и праздничных песнях народ сохраняет свои традиции, правила жизни и представления о красоте совместного действия.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праздник в народной музыке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по-разному передают чувства, события и обряды, поэтому народная музыка очень разнообразна.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группу составляют песни, связанные с переживаниями и движением обряда, а также повествовательные формы.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музыки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жанры русской народной музыки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756" y="1642900"/>
            <a:ext cx="194100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181" y="1642900"/>
            <a:ext cx="194100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3606" y="1642900"/>
            <a:ext cx="194100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606" y="3165540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42031" y="3165540"/>
            <a:ext cx="218400" cy="17472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85368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признаки народного стиля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654875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припевы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строки и мелодические обороты делают песню запоминающейся. Благодаря этому её легко подхватить всем вместе, а общий напев звучит убедительно и живо.
</a:t>
            </a:r>
            <a:endParaRPr lang="en-US" sz="1185" dirty="0"/>
          </a:p>
        </p:txBody>
      </p:sp>
      <p:sp>
        <p:nvSpPr>
          <p:cNvPr id="10" name="Text 2"/>
          <p:cNvSpPr txBox="1"/>
          <p:nvPr/>
        </p:nvSpPr>
        <p:spPr>
          <a:xfrm>
            <a:off x="3584300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Распевность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Долгие, плавные интонации создают ощущение широты и простора. Распевность помогает передать чувства спокойно, без резких переходов и лишней торопливости.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513725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инструменты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Балалайка, гармонь, домра, гусли и бубен придают музыке узнаваемый тембр. Их звучание связывается с праздником, бытом и живым народным исполнением.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54875" y="314395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Коллективное пение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 часто звучит как совместное действие. Когда поют несколько голосов, музыка становится особенно тёплой, дружной и выразительной.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584300" y="314395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Подголоски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Подголоски украшают основную мелодию и делают звучание более объёмным. Они помогают почувствовать богатство народной традиции и её особую певучесть.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Былины рассказывают о богатырях, которые защищают Русь, берегут честь и помогают людям. В центре внимания — не только сила, но и верность долгу.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былин опирается на протяжные интонации, речитатив и повторяющиеся формулы. Благодаря этому рассказ звучит торжественно, величаво и напоминает древнее сказание.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образы в былинах и сказаниях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музыка связана с православным богослужением. Она помогает настроиться на молитву, тишину и сосредоточенность, а не на обычное бытовое переживание.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музыка и её значение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образный мир строится вокруг света, покоя, смирения, надежды и вечности. Поэтому в ней особенно важно не только звучание, но и смысл слов.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храме объединяет людей в общем переживании. Она помогает услышать не шум события, а внутреннюю собранность и чувство духовной высоты.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образ в духовной музыке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слово, напев и пространство храма создают духовный образ.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Знаменный распев относится к самым древним пластам русской духовной музыки. Его пели в храме без инструментов, поэтому главное внимание было сосредоточено на слове и молитвенном настроении.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знаменного распева движется плавно и спокойно, без резких скачков и танцевального пульса. Такое звучание помогает не отвлекаться, а внутренне сосредоточиться и внимательно слушать текст.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Одноголосие делает распев строгим и ясным: все певчие как будто соединяются в одном общем голосе. В этом слышится особая сдержанная красота древней церковной традиции.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Знаменный распев помогает почувствовать, как в русской культуре музыка может не развлекать, а вести к тишине, размышлению и духовной глубине. Это важная часть исторической памяти народа.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Знаменный распев и древняя традиция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500" y="2954386"/>
            <a:ext cx="3647400" cy="18771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025" y="2208786"/>
            <a:ext cx="3647400" cy="187712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803000"/>
            <a:ext cx="45867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Колокольный звон как музыкальный символ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7306" y="1500112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Звон, который собирает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Колокольный звон в русской традиции был слышен издалека и сразу привлекал внимание жителей. Он созывал на службу, сообщал о празднике или важном событии. Звон колоколов объединял людей общим ритмом и создавал ощущение живого, звучащего пространства.
</a:t>
            </a:r>
            <a:endParaRPr lang="en-US" sz="1296" dirty="0"/>
          </a:p>
        </p:txBody>
      </p:sp>
      <p:sp>
        <p:nvSpPr>
          <p:cNvPr id="8" name="Text 3"/>
          <p:cNvSpPr txBox="1"/>
          <p:nvPr/>
        </p:nvSpPr>
        <p:spPr>
          <a:xfrm>
            <a:off x="5215031" y="803000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голоса колоколов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Благовест звучит размеренно и спокойно, будто приглашает к молитве. Трезвон более торжественный и праздничный, а перезвон напоминает последовательное звучание нескольких колоколов. Каждый вид звона имеет свой характер и помогает создать особый образ времени и события.
</a:t>
            </a:r>
            <a:endParaRPr lang="en-US" sz="129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2056059"/>
            <a:ext cx="3962400" cy="15791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различаются две важные музыкальные традиции и что у них общего в функции и звучании.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музыка ближе к повседневной жизни, а духовная — к молитве и храмовой традиции. Обе опираются на голос и помогают передавать важные ценности.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музыки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народной и духовной музыки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72" y="3220800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2735" y="3232933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2735" y="1320015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2610" y="1298175"/>
            <a:ext cx="218400" cy="21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24015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между двумя традициями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35000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Певучесть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в народной, и в духовной музыке мелодия обычно звучит широко и напевно. Благодаря этому слушатель легче улавливает настроение и смысл произведения.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8763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 распевы передавались устно от поколения к поколению. Поэтому в них сохранились следы истории, обычаев и представлений русского народа о мире.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88763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Общность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традиции часто исполняются вместе: в хоре, в семье, в общине или в храме. Музыка помогает людям чувствовать себя частью одного круга и одной памяти.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98637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чувств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музыкальные традиции говорят о любви, надежде, грусти, радости и вере. Они по-разному, но очень ясно показывают внутренний мир человека и народа.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набор образов в обеих традициях связан с жизнью человека, но акценты расставлены по-разному.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музыка чаще обращается к природе, труду и семейному укладу, а духовная сильнее раскрывает веру, тишину и чувство вечности.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музыки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образы чаще передают две традиции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35725" y="3138300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Рахманинов мастерски соединял хоровое звучание, колокольность и широкую мелодию. Его произведения помогают услышать, как народные и духовные мотивы могут жить в профессиональной музыке.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96325" y="31382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Римский-Корсаков нередко использовал напевность, красочность и образы, связанные с древней Русью. Его музыка напоминает сказание, в котором слышны и песенные, и церковные интонации.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1426363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Глинка часто опирался на интонации русской песни. Благодаря этому его музыка звучит естественно и близко слушателю, словно продолжает живую традицию народного пения.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81500" y="14263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Модест Мусоргский особенно внимательно передавал особенности речи, хора и звучания больших сцен. В его произведениях можно услышать и народную выразительность, и глубину духовного чувства.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7650" y="803000"/>
            <a:ext cx="8536800" cy="4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Композиторы и народно-духовные интонации
</a:t>
            </a:r>
            <a:endParaRPr lang="en-US" sz="2400" dirty="0"/>
          </a:p>
        </p:txBody>
      </p:sp>
      <p:sp>
        <p:nvSpPr>
          <p:cNvPr id="10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50" y="2955759"/>
            <a:ext cx="8568600" cy="18743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4500" y="1634527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в народной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народной песне хор делает музыку особенно живой и дружной. Когда поют многие голоса, возникает ощущение общего дела, праздника или совместной памяти.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215025" y="883891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в храме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духовной музыке хор выражает соборность — единение верующих в общем молитвенном звучании. Такое пение создаёт чувство стройности, силы и внутреннего согласия.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как объединяющий образ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958565"/>
            <a:ext cx="4094100" cy="16316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отдельные средства музыкальной выразительности помогают услышать определённый образ.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образ рождается не только из мелодии, но и из способа исполнения. Один и тот же приём может вызывать разные чувства, если меняется контекст звучания.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музыки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средства и создаваемые образы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и духовная музыка помогают сохранить связь с прошлым. Через них легче понять, как жили люди, о чём они пели и что считали важным в своей культуре.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традиции звучат не только в церкви и на праздниках, но и на концертах, в кино, школьных проектах и музыкальных спектаклях. Значит, они продолжают жить в современной культуре.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музыка учит слушать внимательно и замечать красоту родного языка, хорового звучания и напевной мелодии. Она развивает интерес к истории и традициям России.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народные и духовные образы проще почувствовать, что Родина — это не только место на карте, но и общая память, вера, семейные ценности и чувство принадлежности к своему народу.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образы важны сегодня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музыка рассказывает о жизни людей, а духовная помогает услышать мир молитвы и тишины. Вместе они создают многогранный образ России — звучащей, памятливой и духовно богатой.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два пути к образу России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2026-05-24T23:41:35Z</dcterms:created>
  <dcterms:modified xsi:type="dcterms:W3CDTF">2026-05-24T23:41:35Z</dcterms:modified>
</cp:coreProperties>
</file>